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8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7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8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62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6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9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42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3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6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90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84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53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5A08-D781-4A05-B0FC-414F920F2CE6}" type="datetimeFigureOut">
              <a:rPr lang="zh-TW" altLang="en-US" smtClean="0"/>
              <a:pPr/>
              <a:t>2016/6/29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1207-3E91-44BA-BAAE-F12AB11B44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5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8.3lian.com/mb/09/45/d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0034" y="1714488"/>
            <a:ext cx="4916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士林高商 </a:t>
            </a:r>
            <a:r>
              <a:rPr lang="zh-TW" altLang="en-US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高</a:t>
            </a:r>
            <a:r>
              <a:rPr lang="zh-TW" altLang="en-US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二班級輔導</a:t>
            </a:r>
            <a:endParaRPr lang="zh-TW" altLang="en-US" sz="36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4415" y="2643183"/>
            <a:ext cx="6340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大考中心</a:t>
            </a:r>
            <a:r>
              <a:rPr lang="zh-TW" altLang="en-US" sz="48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興趣量表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施測</a:t>
            </a:r>
            <a:endParaRPr lang="zh-TW" altLang="en-US" sz="4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9256" y="4500570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/>
              <a:t>輔導室 </a:t>
            </a:r>
            <a:r>
              <a:rPr lang="zh-TW" altLang="en-US" sz="2800" b="1" dirty="0" smtClean="0"/>
              <a:t>吳佳珊老師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8.3lian.com/mb/09/45/d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1407" y="428605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輔導報報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~~</a:t>
            </a:r>
            <a:endParaRPr lang="zh-TW" altLang="en-US" sz="4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698" y="1428737"/>
            <a:ext cx="8366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10/15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大考中心興趣量表施測</a:t>
            </a:r>
            <a:endParaRPr lang="zh-TW" altLang="en-US" sz="4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5" y="2411078"/>
            <a:ext cx="97770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11/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班級輔導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性平教育</a:t>
            </a:r>
            <a:endParaRPr lang="en-US" altLang="zh-TW" sz="4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從相知、相惜、相愛到分離</a:t>
            </a:r>
            <a:endParaRPr lang="en-US" altLang="zh-TW" sz="4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談拒絕的藝術 與 被拒絕的調適   </a:t>
            </a:r>
            <a:endParaRPr lang="zh-TW" altLang="en-US" sz="4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018" y="4714885"/>
            <a:ext cx="6955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12/6</a:t>
            </a:r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興趣量表結果說明</a:t>
            </a:r>
            <a:endParaRPr lang="zh-TW" altLang="en-US" sz="4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51pptmoban.com/d/file/2013/10/21/d467a5bf787e1a3709ba3d75af0c8b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6880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4572000" cy="68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1" y="608"/>
            <a:ext cx="4566321" cy="68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000100" y="249691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電腦卡正面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5001" y="4143380"/>
            <a:ext cx="4554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FF0066"/>
                </a:solidFill>
              </a:rPr>
              <a:t>共</a:t>
            </a:r>
            <a:r>
              <a:rPr lang="en-US" altLang="zh-TW" sz="4000" b="1" dirty="0" smtClean="0">
                <a:solidFill>
                  <a:srgbClr val="FF0066"/>
                </a:solidFill>
              </a:rPr>
              <a:t>201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題，都是單選</a:t>
            </a:r>
            <a:endParaRPr lang="zh-TW" altLang="en-US" sz="4000" b="1" dirty="0">
              <a:solidFill>
                <a:srgbClr val="FF006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00693" y="250030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電腦卡背面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up.ekoooo.com/uploads2/allimg/110219/9_110219134409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00" name="AutoShape 4" descr="http://up.ekoooo.com/uploads2/allimg/110219/9_110219134409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02" name="AutoShape 6" descr="http://up.ekoooo.com/uploads2/allimg/110219/9_110219134409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4" name="Picture 8" descr="http://ycsx100.com/uploadfile/jpg/2011-12/20111214162435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092" y="395540"/>
            <a:ext cx="7572428" cy="646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3684" y="-64968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填寫基本資料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39753" y="824196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士林高商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或 北士商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2627784" y="1324262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2</a:t>
            </a:r>
            <a:r>
              <a:rPr lang="zh-TW" altLang="en-US" sz="2400" b="1" dirty="0" smtClean="0"/>
              <a:t>**</a:t>
            </a:r>
            <a:endParaRPr lang="zh-TW" altLang="en-US" sz="2400" b="1" dirty="0"/>
          </a:p>
        </p:txBody>
      </p:sp>
      <p:sp>
        <p:nvSpPr>
          <p:cNvPr id="16" name="矩形 15"/>
          <p:cNvSpPr/>
          <p:nvPr/>
        </p:nvSpPr>
        <p:spPr>
          <a:xfrm>
            <a:off x="4486925" y="126496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艾仕商</a:t>
            </a:r>
            <a:endParaRPr lang="zh-TW" altLang="en-US" sz="2400" b="1" dirty="0"/>
          </a:p>
        </p:txBody>
      </p:sp>
      <p:sp>
        <p:nvSpPr>
          <p:cNvPr id="17" name="框架 16"/>
          <p:cNvSpPr/>
          <p:nvPr/>
        </p:nvSpPr>
        <p:spPr>
          <a:xfrm>
            <a:off x="1142977" y="824195"/>
            <a:ext cx="5286412" cy="1104607"/>
          </a:xfrm>
          <a:prstGeom prst="frame">
            <a:avLst>
              <a:gd name="adj1" fmla="val 996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框架 17"/>
          <p:cNvSpPr/>
          <p:nvPr/>
        </p:nvSpPr>
        <p:spPr>
          <a:xfrm>
            <a:off x="5508104" y="1928803"/>
            <a:ext cx="2135730" cy="3084373"/>
          </a:xfrm>
          <a:prstGeom prst="frame">
            <a:avLst>
              <a:gd name="adj1" fmla="val 63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30215" y="3552505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橘色勿畫記</a:t>
            </a:r>
            <a:endParaRPr lang="zh-TW" altLang="en-US" sz="4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框架 18"/>
          <p:cNvSpPr/>
          <p:nvPr/>
        </p:nvSpPr>
        <p:spPr>
          <a:xfrm>
            <a:off x="1185596" y="1928803"/>
            <a:ext cx="4322508" cy="3084373"/>
          </a:xfrm>
          <a:prstGeom prst="frame">
            <a:avLst>
              <a:gd name="adj1" fmla="val 63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0923" y="2499411"/>
            <a:ext cx="518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填寫身分證號、座號及性別</a:t>
            </a: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36725" y="342433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對應上方格子畫卡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13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20" grpId="0"/>
      <p:bldP spid="20" grpId="1"/>
      <p:bldP spid="19" grpId="0" animBg="1"/>
      <p:bldP spid="19" grpId="1" animBg="1"/>
      <p:bldP spid="22" grpId="0"/>
      <p:bldP spid="22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123.net/beijing/UploadFiles_8374/201207/2012070308581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-3506"/>
            <a:ext cx="4857784" cy="68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14282" y="214290"/>
            <a:ext cx="2571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題本封面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3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285752" y="149346"/>
            <a:ext cx="34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翻開第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頁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閱讀說明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406" y="4310256"/>
            <a:ext cx="48577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作答時，</a:t>
            </a:r>
            <a:endParaRPr lang="en-US" altLang="zh-TW" sz="3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題本上</a:t>
            </a:r>
            <a:r>
              <a:rPr lang="zh-TW" altLang="en-US" sz="3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勿做任何記號</a:t>
            </a:r>
            <a:endParaRPr lang="zh-TW" altLang="en-US" sz="3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910club.cn/kjsc/UploadFiles20081886/201103/2011032322361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31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-32" y="3820073"/>
            <a:ext cx="9144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、確定電腦卡上的基本資料、塗卡是否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4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都填寫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：校、班、姓名、身分證號等                              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2" y="714356"/>
            <a:ext cx="8651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、請依照自己</a:t>
            </a:r>
            <a:r>
              <a:rPr lang="zh-TW" altLang="en-US" sz="4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確實的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狀態、感受作答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2" y="-24"/>
            <a:ext cx="25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特別注意：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2" y="2500306"/>
            <a:ext cx="89050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、全部題目皆是</a:t>
            </a:r>
            <a:r>
              <a:rPr lang="zh-TW" altLang="en-US" sz="4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單選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、全部都填寫，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沒有漏題、複選或漏失，才算完成</a:t>
            </a:r>
            <a:endParaRPr lang="zh-TW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2" y="1571612"/>
            <a:ext cx="8135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、作答完尚未下課，請檢查及自習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2" y="5150006"/>
            <a:ext cx="8135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、下課時依班級繳交</a:t>
            </a:r>
            <a:r>
              <a:rPr lang="zh-TW" altLang="en-US" sz="4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題本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電腦卡</a:t>
            </a:r>
            <a:endParaRPr lang="en-US" altLang="zh-TW" sz="40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32" y="6007262"/>
            <a:ext cx="710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、若有疑問，請舉手告知老師</a:t>
            </a:r>
            <a:endParaRPr lang="en-US" altLang="zh-TW" sz="40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241</Words>
  <Application>Microsoft Office PowerPoint</Application>
  <PresentationFormat>如螢幕大小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SLHS-513</dc:creator>
  <cp:lastModifiedBy>slhs103-2</cp:lastModifiedBy>
  <cp:revision>32</cp:revision>
  <dcterms:created xsi:type="dcterms:W3CDTF">2015-10-08T06:58:07Z</dcterms:created>
  <dcterms:modified xsi:type="dcterms:W3CDTF">2016-06-29T06:43:43Z</dcterms:modified>
</cp:coreProperties>
</file>