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0"/>
  </p:notesMasterIdLst>
  <p:sldIdLst>
    <p:sldId id="272" r:id="rId2"/>
    <p:sldId id="362" r:id="rId3"/>
    <p:sldId id="340" r:id="rId4"/>
    <p:sldId id="292" r:id="rId5"/>
    <p:sldId id="334" r:id="rId6"/>
    <p:sldId id="288" r:id="rId7"/>
    <p:sldId id="333" r:id="rId8"/>
    <p:sldId id="366" r:id="rId9"/>
    <p:sldId id="367" r:id="rId10"/>
    <p:sldId id="308" r:id="rId11"/>
    <p:sldId id="357" r:id="rId12"/>
    <p:sldId id="359" r:id="rId13"/>
    <p:sldId id="358" r:id="rId14"/>
    <p:sldId id="360" r:id="rId15"/>
    <p:sldId id="361" r:id="rId16"/>
    <p:sldId id="310" r:id="rId17"/>
    <p:sldId id="311" r:id="rId18"/>
    <p:sldId id="314" r:id="rId19"/>
    <p:sldId id="318" r:id="rId20"/>
    <p:sldId id="319" r:id="rId21"/>
    <p:sldId id="320" r:id="rId22"/>
    <p:sldId id="364" r:id="rId23"/>
    <p:sldId id="336" r:id="rId24"/>
    <p:sldId id="324" r:id="rId25"/>
    <p:sldId id="325" r:id="rId26"/>
    <p:sldId id="328" r:id="rId27"/>
    <p:sldId id="363" r:id="rId28"/>
    <p:sldId id="322" r:id="rId29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7E9E7"/>
    <a:srgbClr val="F8F8F8"/>
    <a:srgbClr val="99CCFF"/>
    <a:srgbClr val="E9E5DC"/>
    <a:srgbClr val="9900FF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CD3CC-06B5-4D0E-AC9A-354165EA0CD0}" v="496" dt="2019-02-07T06:32:50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 autoAdjust="0"/>
    <p:restoredTop sz="94608" autoAdjust="0"/>
  </p:normalViewPr>
  <p:slideViewPr>
    <p:cSldViewPr>
      <p:cViewPr>
        <p:scale>
          <a:sx n="102" d="100"/>
          <a:sy n="102" d="100"/>
        </p:scale>
        <p:origin x="-7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ungyu Yu" userId="dd3de1aa9de49be3" providerId="LiveId" clId="{355CD3CC-06B5-4D0E-AC9A-354165EA0CD0}"/>
    <pc:docChg chg="custSel addSld modSld">
      <pc:chgData name="Tsungyu Yu" userId="dd3de1aa9de49be3" providerId="LiveId" clId="{355CD3CC-06B5-4D0E-AC9A-354165EA0CD0}" dt="2019-02-07T06:33:02.995" v="1144" actId="1076"/>
      <pc:docMkLst>
        <pc:docMk/>
      </pc:docMkLst>
      <pc:sldChg chg="addSp modSp modAnim">
        <pc:chgData name="Tsungyu Yu" userId="dd3de1aa9de49be3" providerId="LiveId" clId="{355CD3CC-06B5-4D0E-AC9A-354165EA0CD0}" dt="2019-02-07T06:00:29.505" v="158"/>
        <pc:sldMkLst>
          <pc:docMk/>
          <pc:sldMk cId="588049182" sldId="297"/>
        </pc:sldMkLst>
        <pc:picChg chg="add mod">
          <ac:chgData name="Tsungyu Yu" userId="dd3de1aa9de49be3" providerId="LiveId" clId="{355CD3CC-06B5-4D0E-AC9A-354165EA0CD0}" dt="2019-02-07T06:00:23.963" v="157" actId="1076"/>
          <ac:picMkLst>
            <pc:docMk/>
            <pc:sldMk cId="588049182" sldId="297"/>
            <ac:picMk id="7" creationId="{72DCFF09-3C8C-4018-BCD7-F3A9AA8B1D4F}"/>
          </ac:picMkLst>
        </pc:picChg>
      </pc:sldChg>
      <pc:sldChg chg="addSp delSp modSp delAnim modAnim">
        <pc:chgData name="Tsungyu Yu" userId="dd3de1aa9de49be3" providerId="LiveId" clId="{355CD3CC-06B5-4D0E-AC9A-354165EA0CD0}" dt="2019-02-07T06:09:44.031" v="197"/>
        <pc:sldMkLst>
          <pc:docMk/>
          <pc:sldMk cId="2661632164" sldId="298"/>
        </pc:sldMkLst>
        <pc:picChg chg="add del mod">
          <ac:chgData name="Tsungyu Yu" userId="dd3de1aa9de49be3" providerId="LiveId" clId="{355CD3CC-06B5-4D0E-AC9A-354165EA0CD0}" dt="2019-02-07T06:08:59.757" v="188" actId="478"/>
          <ac:picMkLst>
            <pc:docMk/>
            <pc:sldMk cId="2661632164" sldId="298"/>
            <ac:picMk id="6" creationId="{38114957-E78B-41BB-867E-F0810343CCC3}"/>
          </ac:picMkLst>
        </pc:picChg>
        <pc:picChg chg="add mod">
          <ac:chgData name="Tsungyu Yu" userId="dd3de1aa9de49be3" providerId="LiveId" clId="{355CD3CC-06B5-4D0E-AC9A-354165EA0CD0}" dt="2019-02-07T06:09:37.844" v="196" actId="1076"/>
          <ac:picMkLst>
            <pc:docMk/>
            <pc:sldMk cId="2661632164" sldId="298"/>
            <ac:picMk id="8" creationId="{D23A2667-D9EA-4289-AF47-44BB8F55AEF0}"/>
          </ac:picMkLst>
        </pc:picChg>
      </pc:sldChg>
      <pc:sldChg chg="addSp modSp modAnim">
        <pc:chgData name="Tsungyu Yu" userId="dd3de1aa9de49be3" providerId="LiveId" clId="{355CD3CC-06B5-4D0E-AC9A-354165EA0CD0}" dt="2019-02-07T06:07:19.195" v="187"/>
        <pc:sldMkLst>
          <pc:docMk/>
          <pc:sldMk cId="2739570727" sldId="299"/>
        </pc:sldMkLst>
        <pc:picChg chg="add mod">
          <ac:chgData name="Tsungyu Yu" userId="dd3de1aa9de49be3" providerId="LiveId" clId="{355CD3CC-06B5-4D0E-AC9A-354165EA0CD0}" dt="2019-02-07T06:07:12.862" v="186" actId="1076"/>
          <ac:picMkLst>
            <pc:docMk/>
            <pc:sldMk cId="2739570727" sldId="299"/>
            <ac:picMk id="6" creationId="{5008C634-F512-4EE5-83A5-3EDE2714D78F}"/>
          </ac:picMkLst>
        </pc:picChg>
      </pc:sldChg>
      <pc:sldChg chg="addSp modSp modAnim">
        <pc:chgData name="Tsungyu Yu" userId="dd3de1aa9de49be3" providerId="LiveId" clId="{355CD3CC-06B5-4D0E-AC9A-354165EA0CD0}" dt="2019-02-07T06:17:26.355" v="205"/>
        <pc:sldMkLst>
          <pc:docMk/>
          <pc:sldMk cId="1602304750" sldId="304"/>
        </pc:sldMkLst>
        <pc:picChg chg="add mod">
          <ac:chgData name="Tsungyu Yu" userId="dd3de1aa9de49be3" providerId="LiveId" clId="{355CD3CC-06B5-4D0E-AC9A-354165EA0CD0}" dt="2019-02-07T06:17:15.055" v="204" actId="1076"/>
          <ac:picMkLst>
            <pc:docMk/>
            <pc:sldMk cId="1602304750" sldId="304"/>
            <ac:picMk id="6" creationId="{202A6933-5228-4DA1-A5FC-13883827F218}"/>
          </ac:picMkLst>
        </pc:picChg>
      </pc:sldChg>
      <pc:sldChg chg="addSp modSp modAnim">
        <pc:chgData name="Tsungyu Yu" userId="dd3de1aa9de49be3" providerId="LiveId" clId="{355CD3CC-06B5-4D0E-AC9A-354165EA0CD0}" dt="2019-02-07T06:21:24.554" v="226"/>
        <pc:sldMkLst>
          <pc:docMk/>
          <pc:sldMk cId="2382888251" sldId="307"/>
        </pc:sldMkLst>
        <pc:spChg chg="mod">
          <ac:chgData name="Tsungyu Yu" userId="dd3de1aa9de49be3" providerId="LiveId" clId="{355CD3CC-06B5-4D0E-AC9A-354165EA0CD0}" dt="2019-02-07T06:21:24.554" v="226"/>
          <ac:spMkLst>
            <pc:docMk/>
            <pc:sldMk cId="2382888251" sldId="307"/>
            <ac:spMk id="2" creationId="{00000000-0000-0000-0000-000000000000}"/>
          </ac:spMkLst>
        </pc:spChg>
        <pc:picChg chg="add mod">
          <ac:chgData name="Tsungyu Yu" userId="dd3de1aa9de49be3" providerId="LiveId" clId="{355CD3CC-06B5-4D0E-AC9A-354165EA0CD0}" dt="2019-02-07T06:20:45.176" v="210" actId="1076"/>
          <ac:picMkLst>
            <pc:docMk/>
            <pc:sldMk cId="2382888251" sldId="307"/>
            <ac:picMk id="6" creationId="{E9319FD0-D9CB-4249-AE5F-3A8CE9B5EC4B}"/>
          </ac:picMkLst>
        </pc:picChg>
      </pc:sldChg>
      <pc:sldChg chg="modSp">
        <pc:chgData name="Tsungyu Yu" userId="dd3de1aa9de49be3" providerId="LiveId" clId="{355CD3CC-06B5-4D0E-AC9A-354165EA0CD0}" dt="2019-02-07T03:51:35.407" v="6"/>
        <pc:sldMkLst>
          <pc:docMk/>
          <pc:sldMk cId="1655264570" sldId="330"/>
        </pc:sldMkLst>
        <pc:spChg chg="mod">
          <ac:chgData name="Tsungyu Yu" userId="dd3de1aa9de49be3" providerId="LiveId" clId="{355CD3CC-06B5-4D0E-AC9A-354165EA0CD0}" dt="2019-02-07T03:51:35.407" v="6"/>
          <ac:spMkLst>
            <pc:docMk/>
            <pc:sldMk cId="1655264570" sldId="330"/>
            <ac:spMk id="2" creationId="{235C1EBB-2245-4A19-BA3F-3C971C8FCE1A}"/>
          </ac:spMkLst>
        </pc:spChg>
      </pc:sldChg>
      <pc:sldChg chg="addSp modSp add">
        <pc:chgData name="Tsungyu Yu" userId="dd3de1aa9de49be3" providerId="LiveId" clId="{355CD3CC-06B5-4D0E-AC9A-354165EA0CD0}" dt="2019-02-07T06:33:02.995" v="1144" actId="1076"/>
        <pc:sldMkLst>
          <pc:docMk/>
          <pc:sldMk cId="1263894752" sldId="332"/>
        </pc:sldMkLst>
        <pc:spChg chg="mod">
          <ac:chgData name="Tsungyu Yu" userId="dd3de1aa9de49be3" providerId="LiveId" clId="{355CD3CC-06B5-4D0E-AC9A-354165EA0CD0}" dt="2019-02-07T03:52:41.315" v="74"/>
          <ac:spMkLst>
            <pc:docMk/>
            <pc:sldMk cId="1263894752" sldId="332"/>
            <ac:spMk id="2" creationId="{008FD027-FDA4-4C48-A84B-0C063D21C160}"/>
          </ac:spMkLst>
        </pc:spChg>
        <pc:spChg chg="mod">
          <ac:chgData name="Tsungyu Yu" userId="dd3de1aa9de49be3" providerId="LiveId" clId="{355CD3CC-06B5-4D0E-AC9A-354165EA0CD0}" dt="2019-02-07T06:33:02.995" v="1144" actId="1076"/>
          <ac:spMkLst>
            <pc:docMk/>
            <pc:sldMk cId="1263894752" sldId="332"/>
            <ac:spMk id="3" creationId="{34376222-7CE3-4996-AD77-E3424B6E72B8}"/>
          </ac:spMkLst>
        </pc:spChg>
        <pc:graphicFrameChg chg="add mod">
          <ac:chgData name="Tsungyu Yu" userId="dd3de1aa9de49be3" providerId="LiveId" clId="{355CD3CC-06B5-4D0E-AC9A-354165EA0CD0}" dt="2019-02-07T06:30:36.748" v="762" actId="113"/>
          <ac:graphicFrameMkLst>
            <pc:docMk/>
            <pc:sldMk cId="1263894752" sldId="332"/>
            <ac:graphicFrameMk id="4" creationId="{F0761052-34FF-45AA-A787-A2122113413B}"/>
          </ac:graphicFrameMkLst>
        </pc:graphicFrameChg>
      </pc:sldChg>
    </pc:docChg>
  </pc:docChgLst>
  <pc:docChgLst>
    <pc:chgData name="Tsungyu Yu" userId="dd3de1aa9de49be3" providerId="LiveId" clId="{2083C436-2086-4025-835B-B3145123147D}"/>
    <pc:docChg chg="custSel mod addSld modSld">
      <pc:chgData name="Tsungyu Yu" userId="dd3de1aa9de49be3" providerId="LiveId" clId="{2083C436-2086-4025-835B-B3145123147D}" dt="2019-02-01T09:07:02.442" v="147"/>
      <pc:docMkLst>
        <pc:docMk/>
      </pc:docMkLst>
      <pc:sldChg chg="modSp">
        <pc:chgData name="Tsungyu Yu" userId="dd3de1aa9de49be3" providerId="LiveId" clId="{2083C436-2086-4025-835B-B3145123147D}" dt="2019-02-01T08:43:45.194" v="53" actId="20577"/>
        <pc:sldMkLst>
          <pc:docMk/>
          <pc:sldMk cId="591830729" sldId="279"/>
        </pc:sldMkLst>
        <pc:graphicFrameChg chg="mod">
          <ac:chgData name="Tsungyu Yu" userId="dd3de1aa9de49be3" providerId="LiveId" clId="{2083C436-2086-4025-835B-B3145123147D}" dt="2019-02-01T08:43:45.194" v="53" actId="20577"/>
          <ac:graphicFrameMkLst>
            <pc:docMk/>
            <pc:sldMk cId="591830729" sldId="279"/>
            <ac:graphicFrameMk id="4" creationId="{00000000-0000-0000-0000-000000000000}"/>
          </ac:graphicFrameMkLst>
        </pc:graphicFrameChg>
      </pc:sldChg>
      <pc:sldChg chg="addSp delSp modSp add mod setBg">
        <pc:chgData name="Tsungyu Yu" userId="dd3de1aa9de49be3" providerId="LiveId" clId="{2083C436-2086-4025-835B-B3145123147D}" dt="2019-02-01T08:58:56.887" v="144" actId="14100"/>
        <pc:sldMkLst>
          <pc:docMk/>
          <pc:sldMk cId="1784572938" sldId="292"/>
        </pc:sldMkLst>
        <pc:spChg chg="mod">
          <ac:chgData name="Tsungyu Yu" userId="dd3de1aa9de49be3" providerId="LiveId" clId="{2083C436-2086-4025-835B-B3145123147D}" dt="2019-02-01T08:58:56.887" v="144" actId="14100"/>
          <ac:spMkLst>
            <pc:docMk/>
            <pc:sldMk cId="1784572938" sldId="292"/>
            <ac:spMk id="2" creationId="{6BDEAC09-EEE0-4969-A898-0B27BDCAD806}"/>
          </ac:spMkLst>
        </pc:spChg>
        <pc:spChg chg="del">
          <ac:chgData name="Tsungyu Yu" userId="dd3de1aa9de49be3" providerId="LiveId" clId="{2083C436-2086-4025-835B-B3145123147D}" dt="2019-02-01T08:57:35.450" v="130"/>
          <ac:spMkLst>
            <pc:docMk/>
            <pc:sldMk cId="1784572938" sldId="292"/>
            <ac:spMk id="3" creationId="{5FF8D6DB-AF3E-4375-962D-D6DD8CC6E6D6}"/>
          </ac:spMkLst>
        </pc:spChg>
        <pc:spChg chg="add mo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4" creationId="{41C3545F-A54C-490E-A77A-FAB59498FECD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9" creationId="{52C0B2E1-0268-42EC-ABD3-94F81A05BCBD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11" creationId="{7D2256B4-48EA-40FC-BBC0-AA1EE6E0080C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15" creationId="{FBDCECDC-EEE3-4128-AA5E-82A8C08796E8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17" creationId="{4260EDE0-989C-4E16-AF94-F652294D828E}"/>
          </ac:spMkLst>
        </pc:spChg>
        <pc:spChg chg="add">
          <ac:chgData name="Tsungyu Yu" userId="dd3de1aa9de49be3" providerId="LiveId" clId="{2083C436-2086-4025-835B-B3145123147D}" dt="2019-02-01T08:57:52.033" v="131" actId="26606"/>
          <ac:spMkLst>
            <pc:docMk/>
            <pc:sldMk cId="1784572938" sldId="292"/>
            <ac:spMk id="19" creationId="{1F3985C0-E548-44D2-B30E-F3E42DADE133}"/>
          </ac:spMkLst>
        </pc:spChg>
        <pc:cxnChg chg="add">
          <ac:chgData name="Tsungyu Yu" userId="dd3de1aa9de49be3" providerId="LiveId" clId="{2083C436-2086-4025-835B-B3145123147D}" dt="2019-02-01T08:57:52.033" v="131" actId="26606"/>
          <ac:cxnSpMkLst>
            <pc:docMk/>
            <pc:sldMk cId="1784572938" sldId="292"/>
            <ac:cxnSpMk id="13" creationId="{3D44BCCA-102D-4A9D-B1E4-2450CAF0B05E}"/>
          </ac:cxnSpMkLst>
        </pc:cxnChg>
      </pc:sldChg>
      <pc:sldChg chg="addSp delSp modSp add">
        <pc:chgData name="Tsungyu Yu" userId="dd3de1aa9de49be3" providerId="LiveId" clId="{2083C436-2086-4025-835B-B3145123147D}" dt="2019-02-01T09:07:02.442" v="147"/>
        <pc:sldMkLst>
          <pc:docMk/>
          <pc:sldMk cId="3932847793" sldId="293"/>
        </pc:sldMkLst>
        <pc:spChg chg="del">
          <ac:chgData name="Tsungyu Yu" userId="dd3de1aa9de49be3" providerId="LiveId" clId="{2083C436-2086-4025-835B-B3145123147D}" dt="2019-02-01T09:05:50.938" v="146"/>
          <ac:spMkLst>
            <pc:docMk/>
            <pc:sldMk cId="3932847793" sldId="293"/>
            <ac:spMk id="2" creationId="{A007287D-514F-4B39-87F4-0FE6B1E5771E}"/>
          </ac:spMkLst>
        </pc:spChg>
        <pc:spChg chg="del">
          <ac:chgData name="Tsungyu Yu" userId="dd3de1aa9de49be3" providerId="LiveId" clId="{2083C436-2086-4025-835B-B3145123147D}" dt="2019-02-01T09:05:50.938" v="146"/>
          <ac:spMkLst>
            <pc:docMk/>
            <pc:sldMk cId="3932847793" sldId="293"/>
            <ac:spMk id="3" creationId="{8BE3BCEC-31AF-4039-BAC9-41480C69E4A1}"/>
          </ac:spMkLst>
        </pc:spChg>
        <pc:spChg chg="add mod">
          <ac:chgData name="Tsungyu Yu" userId="dd3de1aa9de49be3" providerId="LiveId" clId="{2083C436-2086-4025-835B-B3145123147D}" dt="2019-02-01T09:05:50.938" v="146"/>
          <ac:spMkLst>
            <pc:docMk/>
            <pc:sldMk cId="3932847793" sldId="293"/>
            <ac:spMk id="4" creationId="{3670F226-E3B9-49EA-87F9-4C986C8996B9}"/>
          </ac:spMkLst>
        </pc:spChg>
        <pc:spChg chg="add mod">
          <ac:chgData name="Tsungyu Yu" userId="dd3de1aa9de49be3" providerId="LiveId" clId="{2083C436-2086-4025-835B-B3145123147D}" dt="2019-02-01T09:05:50.938" v="146"/>
          <ac:spMkLst>
            <pc:docMk/>
            <pc:sldMk cId="3932847793" sldId="293"/>
            <ac:spMk id="5" creationId="{8FC721F8-1D38-4250-BE4A-5BEFE4259C64}"/>
          </ac:spMkLst>
        </pc:spChg>
        <pc:picChg chg="add">
          <ac:chgData name="Tsungyu Yu" userId="dd3de1aa9de49be3" providerId="LiveId" clId="{2083C436-2086-4025-835B-B3145123147D}" dt="2019-02-01T09:07:02.442" v="147"/>
          <ac:picMkLst>
            <pc:docMk/>
            <pc:sldMk cId="3932847793" sldId="293"/>
            <ac:picMk id="6" creationId="{ABB7FF84-0285-4C10-8E31-8158729AD8A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BEBAE-0F3E-4A48-BEEA-D16C6D14849A}" type="doc">
      <dgm:prSet loTypeId="urn:microsoft.com/office/officeart/2005/8/layout/hProcess6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CE57A6-E1D8-45FC-B796-1B85F4D1B51F}">
      <dgm:prSet phldrT="[文字]"/>
      <dgm:spPr/>
      <dgm:t>
        <a:bodyPr/>
        <a:lstStyle/>
        <a:p>
          <a:r>
            <a:rPr lang="en-US" altLang="zh-TW" dirty="0"/>
            <a:t>1</a:t>
          </a:r>
          <a:endParaRPr lang="zh-TW" altLang="en-US" dirty="0"/>
        </a:p>
      </dgm:t>
    </dgm:pt>
    <dgm:pt modelId="{305F5AE8-0B7C-4C2D-8ED3-5273DD3C6870}" type="parTrans" cxnId="{E07024BA-165A-401A-A8AB-1441F61F0237}">
      <dgm:prSet/>
      <dgm:spPr/>
      <dgm:t>
        <a:bodyPr/>
        <a:lstStyle/>
        <a:p>
          <a:endParaRPr lang="zh-TW" altLang="en-US"/>
        </a:p>
      </dgm:t>
    </dgm:pt>
    <dgm:pt modelId="{578092F4-C5E6-4A21-8820-F540DCFD6655}" type="sibTrans" cxnId="{E07024BA-165A-401A-A8AB-1441F61F0237}">
      <dgm:prSet/>
      <dgm:spPr/>
      <dgm:t>
        <a:bodyPr/>
        <a:lstStyle/>
        <a:p>
          <a:endParaRPr lang="zh-TW" altLang="en-US"/>
        </a:p>
      </dgm:t>
    </dgm:pt>
    <dgm:pt modelId="{C7FF2156-A1DA-42C1-8AF2-6FA6E46BFD83}">
      <dgm:prSet phldrT="[文字]"/>
      <dgm:spPr/>
      <dgm:t>
        <a:bodyPr anchor="ctr"/>
        <a:lstStyle/>
        <a:p>
          <a:pPr algn="ctr">
            <a:lnSpc>
              <a:spcPct val="100000"/>
            </a:lnSpc>
            <a:buNone/>
          </a:pP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學生上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傳學習成果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56FE0-5354-4D47-A6C1-64164CB09F4D}" type="parTrans" cxnId="{6C0D8415-085B-45AB-B5A0-AE5C1BC6D971}">
      <dgm:prSet/>
      <dgm:spPr/>
      <dgm:t>
        <a:bodyPr/>
        <a:lstStyle/>
        <a:p>
          <a:endParaRPr lang="zh-TW" altLang="en-US"/>
        </a:p>
      </dgm:t>
    </dgm:pt>
    <dgm:pt modelId="{61354CE4-4FCC-438C-A95D-61EB66DCA086}" type="sibTrans" cxnId="{6C0D8415-085B-45AB-B5A0-AE5C1BC6D971}">
      <dgm:prSet/>
      <dgm:spPr/>
      <dgm:t>
        <a:bodyPr/>
        <a:lstStyle/>
        <a:p>
          <a:endParaRPr lang="zh-TW" altLang="en-US"/>
        </a:p>
      </dgm:t>
    </dgm:pt>
    <dgm:pt modelId="{8CA2FEDE-2ECB-4200-A400-3D1CCCE915DF}">
      <dgm:prSet phldrT="[文字]"/>
      <dgm:spPr/>
      <dgm:t>
        <a:bodyPr/>
        <a:lstStyle/>
        <a:p>
          <a:r>
            <a:rPr lang="en-US" altLang="zh-TW" dirty="0"/>
            <a:t>2</a:t>
          </a:r>
          <a:endParaRPr lang="zh-TW" altLang="en-US" dirty="0"/>
        </a:p>
      </dgm:t>
    </dgm:pt>
    <dgm:pt modelId="{784C6FC6-D375-41CA-AB76-7642903EA4DD}" type="parTrans" cxnId="{1E065B07-EEF8-4C8C-9D7A-89FA993592BB}">
      <dgm:prSet/>
      <dgm:spPr/>
      <dgm:t>
        <a:bodyPr/>
        <a:lstStyle/>
        <a:p>
          <a:endParaRPr lang="zh-TW" altLang="en-US"/>
        </a:p>
      </dgm:t>
    </dgm:pt>
    <dgm:pt modelId="{AC366AE8-A440-42DC-A4BD-2AE1FDF87FFC}" type="sibTrans" cxnId="{1E065B07-EEF8-4C8C-9D7A-89FA993592BB}">
      <dgm:prSet/>
      <dgm:spPr/>
      <dgm:t>
        <a:bodyPr/>
        <a:lstStyle/>
        <a:p>
          <a:endParaRPr lang="zh-TW" altLang="en-US"/>
        </a:p>
      </dgm:t>
    </dgm:pt>
    <dgm:pt modelId="{1D6134F1-A5E3-49BC-AA53-8CA199E6A1F8}">
      <dgm:prSet phldrT="[文字]"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學生送出認證成果</a:t>
          </a:r>
        </a:p>
      </dgm:t>
    </dgm:pt>
    <dgm:pt modelId="{CE9BDB07-8BEB-4AD7-A267-D7453D2C8B99}" type="parTrans" cxnId="{A767566D-2C1F-4D27-8153-F867623C8843}">
      <dgm:prSet/>
      <dgm:spPr/>
      <dgm:t>
        <a:bodyPr/>
        <a:lstStyle/>
        <a:p>
          <a:endParaRPr lang="zh-TW" altLang="en-US"/>
        </a:p>
      </dgm:t>
    </dgm:pt>
    <dgm:pt modelId="{2D69DAA7-5B71-440F-8029-9FA0A8284907}" type="sibTrans" cxnId="{A767566D-2C1F-4D27-8153-F867623C8843}">
      <dgm:prSet/>
      <dgm:spPr/>
      <dgm:t>
        <a:bodyPr/>
        <a:lstStyle/>
        <a:p>
          <a:endParaRPr lang="zh-TW" altLang="en-US"/>
        </a:p>
      </dgm:t>
    </dgm:pt>
    <dgm:pt modelId="{72E38A71-DA2B-4683-A7BB-D32F962B7D3D}">
      <dgm:prSet phldrT="[文字]"/>
      <dgm:spPr/>
      <dgm:t>
        <a:bodyPr/>
        <a:lstStyle/>
        <a:p>
          <a:r>
            <a:rPr lang="en-US" altLang="zh-TW" dirty="0"/>
            <a:t>3</a:t>
          </a:r>
          <a:endParaRPr lang="zh-TW" altLang="en-US" dirty="0"/>
        </a:p>
      </dgm:t>
    </dgm:pt>
    <dgm:pt modelId="{51943AEF-7724-4F5E-B7CC-5CD0035167C6}" type="parTrans" cxnId="{8398852C-5B7B-4EE3-9CFB-067E278B5D69}">
      <dgm:prSet/>
      <dgm:spPr/>
      <dgm:t>
        <a:bodyPr/>
        <a:lstStyle/>
        <a:p>
          <a:endParaRPr lang="zh-TW" altLang="en-US"/>
        </a:p>
      </dgm:t>
    </dgm:pt>
    <dgm:pt modelId="{56C55588-898F-46F7-8246-3537A97FF0E1}" type="sibTrans" cxnId="{8398852C-5B7B-4EE3-9CFB-067E278B5D69}">
      <dgm:prSet/>
      <dgm:spPr/>
      <dgm:t>
        <a:bodyPr/>
        <a:lstStyle/>
        <a:p>
          <a:endParaRPr lang="zh-TW" altLang="en-US"/>
        </a:p>
      </dgm:t>
    </dgm:pt>
    <dgm:pt modelId="{4B9D8D26-466D-47FB-AD92-9440F97BD8FC}">
      <dgm:prSet phldrT="[文字]"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教師認證學習成果</a:t>
          </a:r>
        </a:p>
      </dgm:t>
    </dgm:pt>
    <dgm:pt modelId="{C84E300D-A47B-4803-82FE-6D88148E2E67}" type="parTrans" cxnId="{F7B46AE6-1680-4E6C-89CD-77EE4A9FF670}">
      <dgm:prSet/>
      <dgm:spPr/>
      <dgm:t>
        <a:bodyPr/>
        <a:lstStyle/>
        <a:p>
          <a:endParaRPr lang="zh-TW" altLang="en-US"/>
        </a:p>
      </dgm:t>
    </dgm:pt>
    <dgm:pt modelId="{7925E3B3-4687-4F3D-90FF-CBD7B2E41720}" type="sibTrans" cxnId="{F7B46AE6-1680-4E6C-89CD-77EE4A9FF670}">
      <dgm:prSet/>
      <dgm:spPr/>
      <dgm:t>
        <a:bodyPr/>
        <a:lstStyle/>
        <a:p>
          <a:endParaRPr lang="zh-TW" altLang="en-US"/>
        </a:p>
      </dgm:t>
    </dgm:pt>
    <dgm:pt modelId="{292CD3AD-9A0C-4313-8DF0-CFDAF5A0CB5F}">
      <dgm:prSet phldrT="[文字]"/>
      <dgm:spPr/>
      <dgm:t>
        <a:bodyPr/>
        <a:lstStyle/>
        <a:p>
          <a:r>
            <a:rPr lang="en-US" altLang="zh-TW" dirty="0"/>
            <a:t>4</a:t>
          </a:r>
          <a:endParaRPr lang="zh-TW" altLang="en-US" dirty="0"/>
        </a:p>
      </dgm:t>
    </dgm:pt>
    <dgm:pt modelId="{46BF1C1A-5309-4AEF-B185-4E54B8D8B1F8}" type="parTrans" cxnId="{EA586C49-77EE-4A4A-A451-A78CD000E2BF}">
      <dgm:prSet/>
      <dgm:spPr/>
      <dgm:t>
        <a:bodyPr/>
        <a:lstStyle/>
        <a:p>
          <a:endParaRPr lang="zh-TW" altLang="en-US"/>
        </a:p>
      </dgm:t>
    </dgm:pt>
    <dgm:pt modelId="{ACED90CE-7DD0-4754-8081-047E4C4DFA37}" type="sibTrans" cxnId="{EA586C49-77EE-4A4A-A451-A78CD000E2BF}">
      <dgm:prSet/>
      <dgm:spPr/>
      <dgm:t>
        <a:bodyPr/>
        <a:lstStyle/>
        <a:p>
          <a:endParaRPr lang="zh-TW" altLang="en-US"/>
        </a:p>
      </dgm:t>
    </dgm:pt>
    <dgm:pt modelId="{49493297-01D8-46AC-9E2C-83482E7DEB39}">
      <dgm:prSet phldrT="[文字]"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學生接收認證結果</a:t>
          </a:r>
        </a:p>
      </dgm:t>
    </dgm:pt>
    <dgm:pt modelId="{7C6D7A6B-4F3A-4BD2-9BE9-5D2B182C49B8}" type="parTrans" cxnId="{866D4227-5A50-412F-A70C-9FA9BCC45BB0}">
      <dgm:prSet/>
      <dgm:spPr/>
      <dgm:t>
        <a:bodyPr/>
        <a:lstStyle/>
        <a:p>
          <a:endParaRPr lang="zh-TW" altLang="en-US"/>
        </a:p>
      </dgm:t>
    </dgm:pt>
    <dgm:pt modelId="{558F83EC-D841-4818-A5B0-C3E30B4172FC}" type="sibTrans" cxnId="{866D4227-5A50-412F-A70C-9FA9BCC45BB0}">
      <dgm:prSet/>
      <dgm:spPr/>
      <dgm:t>
        <a:bodyPr/>
        <a:lstStyle/>
        <a:p>
          <a:endParaRPr lang="zh-TW" altLang="en-US"/>
        </a:p>
      </dgm:t>
    </dgm:pt>
    <dgm:pt modelId="{5B61A233-0104-4711-B7A1-433E66D7E197}">
      <dgm:prSet phldrT="[文字]"/>
      <dgm:spPr/>
      <dgm:t>
        <a:bodyPr/>
        <a:lstStyle/>
        <a:p>
          <a:r>
            <a:rPr lang="en-US" altLang="zh-TW" dirty="0"/>
            <a:t>5</a:t>
          </a:r>
          <a:endParaRPr lang="zh-TW" altLang="en-US" dirty="0"/>
        </a:p>
      </dgm:t>
    </dgm:pt>
    <dgm:pt modelId="{C0CDBDAE-A43D-4A9E-B163-58B852E682FE}" type="parTrans" cxnId="{1D05321D-4FEC-4B78-9772-EA0B9E9A6F1B}">
      <dgm:prSet/>
      <dgm:spPr/>
      <dgm:t>
        <a:bodyPr/>
        <a:lstStyle/>
        <a:p>
          <a:endParaRPr lang="zh-TW" altLang="en-US"/>
        </a:p>
      </dgm:t>
    </dgm:pt>
    <dgm:pt modelId="{6FB89896-4225-4B87-B725-74CB339DC339}" type="sibTrans" cxnId="{1D05321D-4FEC-4B78-9772-EA0B9E9A6F1B}">
      <dgm:prSet/>
      <dgm:spPr/>
      <dgm:t>
        <a:bodyPr/>
        <a:lstStyle/>
        <a:p>
          <a:endParaRPr lang="zh-TW" altLang="en-US"/>
        </a:p>
      </dgm:t>
    </dgm:pt>
    <dgm:pt modelId="{77789C59-BB78-4A1B-B6D7-92930643402E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學期勾選學習成果</a:t>
          </a:r>
        </a:p>
      </dgm:t>
    </dgm:pt>
    <dgm:pt modelId="{1AF9804B-D83E-4FED-BEC4-D1C95E5F03CD}" type="parTrans" cxnId="{4FC60CD9-BD4B-4D14-900B-F408CC3D2AD0}">
      <dgm:prSet/>
      <dgm:spPr/>
      <dgm:t>
        <a:bodyPr/>
        <a:lstStyle/>
        <a:p>
          <a:endParaRPr lang="zh-TW" altLang="en-US"/>
        </a:p>
      </dgm:t>
    </dgm:pt>
    <dgm:pt modelId="{764A4949-1D7F-4E09-A65A-195D03D16942}" type="sibTrans" cxnId="{4FC60CD9-BD4B-4D14-900B-F408CC3D2AD0}">
      <dgm:prSet/>
      <dgm:spPr/>
      <dgm:t>
        <a:bodyPr/>
        <a:lstStyle/>
        <a:p>
          <a:endParaRPr lang="zh-TW" altLang="en-US"/>
        </a:p>
      </dgm:t>
    </dgm:pt>
    <dgm:pt modelId="{3B9BC066-219C-4296-A9CE-5574A5531247}" type="pres">
      <dgm:prSet presAssocID="{18CBEBAE-0F3E-4A48-BEEA-D16C6D148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868C07-6D43-4790-B331-3775502973CE}" type="pres">
      <dgm:prSet presAssocID="{F3CE57A6-E1D8-45FC-B796-1B85F4D1B51F}" presName="compNode" presStyleCnt="0"/>
      <dgm:spPr/>
    </dgm:pt>
    <dgm:pt modelId="{F370FEBD-E6DD-4A50-977A-B380885AB8D6}" type="pres">
      <dgm:prSet presAssocID="{F3CE57A6-E1D8-45FC-B796-1B85F4D1B51F}" presName="noGeometry" presStyleCnt="0"/>
      <dgm:spPr/>
    </dgm:pt>
    <dgm:pt modelId="{FFCBA50B-203F-482A-B191-5F0EB346E612}" type="pres">
      <dgm:prSet presAssocID="{F3CE57A6-E1D8-45FC-B796-1B85F4D1B51F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8BBEDC-BC32-46E4-B8CC-F10D4773C772}" type="pres">
      <dgm:prSet presAssocID="{F3CE57A6-E1D8-45FC-B796-1B85F4D1B51F}" presName="childTextHidden" presStyleLbl="bgAccFollowNode1" presStyleIdx="0" presStyleCnt="5"/>
      <dgm:spPr/>
      <dgm:t>
        <a:bodyPr/>
        <a:lstStyle/>
        <a:p>
          <a:endParaRPr lang="zh-TW" altLang="en-US"/>
        </a:p>
      </dgm:t>
    </dgm:pt>
    <dgm:pt modelId="{B83E1AE1-97CD-4924-9AA1-DB218D6F209F}" type="pres">
      <dgm:prSet presAssocID="{F3CE57A6-E1D8-45FC-B796-1B85F4D1B51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A80329-B645-4F5B-8042-04FCFE3756A9}" type="pres">
      <dgm:prSet presAssocID="{F3CE57A6-E1D8-45FC-B796-1B85F4D1B51F}" presName="aSpace" presStyleCnt="0"/>
      <dgm:spPr/>
    </dgm:pt>
    <dgm:pt modelId="{02D4A471-8CF6-4DB8-86C8-BC8F11C9AEA3}" type="pres">
      <dgm:prSet presAssocID="{8CA2FEDE-2ECB-4200-A400-3D1CCCE915DF}" presName="compNode" presStyleCnt="0"/>
      <dgm:spPr/>
    </dgm:pt>
    <dgm:pt modelId="{E6060394-35C4-4E9C-AF36-2B6817E2EE8B}" type="pres">
      <dgm:prSet presAssocID="{8CA2FEDE-2ECB-4200-A400-3D1CCCE915DF}" presName="noGeometry" presStyleCnt="0"/>
      <dgm:spPr/>
    </dgm:pt>
    <dgm:pt modelId="{36E04C72-A381-45EA-97D7-2439D75D5ECB}" type="pres">
      <dgm:prSet presAssocID="{8CA2FEDE-2ECB-4200-A400-3D1CCCE915DF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9C3E92-FEE2-4ADB-9330-534C3B1B2604}" type="pres">
      <dgm:prSet presAssocID="{8CA2FEDE-2ECB-4200-A400-3D1CCCE915DF}" presName="childTextHidden" presStyleLbl="bgAccFollowNode1" presStyleIdx="1" presStyleCnt="5"/>
      <dgm:spPr/>
      <dgm:t>
        <a:bodyPr/>
        <a:lstStyle/>
        <a:p>
          <a:endParaRPr lang="zh-TW" altLang="en-US"/>
        </a:p>
      </dgm:t>
    </dgm:pt>
    <dgm:pt modelId="{A12FB7ED-1C63-409B-90DD-FFB2E701141E}" type="pres">
      <dgm:prSet presAssocID="{8CA2FEDE-2ECB-4200-A400-3D1CCCE915D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E0B42C-BE27-40BB-ABF8-1B6AC52DAFF7}" type="pres">
      <dgm:prSet presAssocID="{8CA2FEDE-2ECB-4200-A400-3D1CCCE915DF}" presName="aSpace" presStyleCnt="0"/>
      <dgm:spPr/>
    </dgm:pt>
    <dgm:pt modelId="{5672BAA4-8FCF-4A84-B1BF-03F15A18FEB5}" type="pres">
      <dgm:prSet presAssocID="{72E38A71-DA2B-4683-A7BB-D32F962B7D3D}" presName="compNode" presStyleCnt="0"/>
      <dgm:spPr/>
    </dgm:pt>
    <dgm:pt modelId="{F82CAB84-04D1-437E-9A38-5993FB967758}" type="pres">
      <dgm:prSet presAssocID="{72E38A71-DA2B-4683-A7BB-D32F962B7D3D}" presName="noGeometry" presStyleCnt="0"/>
      <dgm:spPr/>
    </dgm:pt>
    <dgm:pt modelId="{912B6A9F-2EB0-42D4-8C62-C818B596323B}" type="pres">
      <dgm:prSet presAssocID="{72E38A71-DA2B-4683-A7BB-D32F962B7D3D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D6F680-497F-485B-951F-0212A02F2000}" type="pres">
      <dgm:prSet presAssocID="{72E38A71-DA2B-4683-A7BB-D32F962B7D3D}" presName="childTextHidden" presStyleLbl="bgAccFollowNode1" presStyleIdx="2" presStyleCnt="5"/>
      <dgm:spPr/>
      <dgm:t>
        <a:bodyPr/>
        <a:lstStyle/>
        <a:p>
          <a:endParaRPr lang="zh-TW" altLang="en-US"/>
        </a:p>
      </dgm:t>
    </dgm:pt>
    <dgm:pt modelId="{883D4C73-CBCE-4AFB-9887-308FB86CEF96}" type="pres">
      <dgm:prSet presAssocID="{72E38A71-DA2B-4683-A7BB-D32F962B7D3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19F5C8-DEF0-4D1A-B2CB-365D2B846DDC}" type="pres">
      <dgm:prSet presAssocID="{72E38A71-DA2B-4683-A7BB-D32F962B7D3D}" presName="aSpace" presStyleCnt="0"/>
      <dgm:spPr/>
    </dgm:pt>
    <dgm:pt modelId="{BFE237A7-3393-4C7C-AD30-CF119FE20260}" type="pres">
      <dgm:prSet presAssocID="{292CD3AD-9A0C-4313-8DF0-CFDAF5A0CB5F}" presName="compNode" presStyleCnt="0"/>
      <dgm:spPr/>
    </dgm:pt>
    <dgm:pt modelId="{2168D663-4AE3-482A-BC70-4A844CBD0E59}" type="pres">
      <dgm:prSet presAssocID="{292CD3AD-9A0C-4313-8DF0-CFDAF5A0CB5F}" presName="noGeometry" presStyleCnt="0"/>
      <dgm:spPr/>
    </dgm:pt>
    <dgm:pt modelId="{C57C0AB9-7855-4EE4-8D8E-DF9E17D5795B}" type="pres">
      <dgm:prSet presAssocID="{292CD3AD-9A0C-4313-8DF0-CFDAF5A0CB5F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46E538-D6F2-471D-BEE0-EB562A3809C9}" type="pres">
      <dgm:prSet presAssocID="{292CD3AD-9A0C-4313-8DF0-CFDAF5A0CB5F}" presName="childTextHidden" presStyleLbl="bgAccFollowNode1" presStyleIdx="3" presStyleCnt="5"/>
      <dgm:spPr/>
      <dgm:t>
        <a:bodyPr/>
        <a:lstStyle/>
        <a:p>
          <a:endParaRPr lang="zh-TW" altLang="en-US"/>
        </a:p>
      </dgm:t>
    </dgm:pt>
    <dgm:pt modelId="{D8F4DA69-9AA2-4965-A55A-7C2FD0C58FA4}" type="pres">
      <dgm:prSet presAssocID="{292CD3AD-9A0C-4313-8DF0-CFDAF5A0CB5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011BCD-5AB5-40FC-918E-14871BFAC7A4}" type="pres">
      <dgm:prSet presAssocID="{292CD3AD-9A0C-4313-8DF0-CFDAF5A0CB5F}" presName="aSpace" presStyleCnt="0"/>
      <dgm:spPr/>
    </dgm:pt>
    <dgm:pt modelId="{4F68E9F5-EBEB-4F2C-8C06-B4685B55762A}" type="pres">
      <dgm:prSet presAssocID="{5B61A233-0104-4711-B7A1-433E66D7E197}" presName="compNode" presStyleCnt="0"/>
      <dgm:spPr/>
    </dgm:pt>
    <dgm:pt modelId="{20BAF413-FEC4-49CC-95D5-799D49E14223}" type="pres">
      <dgm:prSet presAssocID="{5B61A233-0104-4711-B7A1-433E66D7E197}" presName="noGeometry" presStyleCnt="0"/>
      <dgm:spPr/>
    </dgm:pt>
    <dgm:pt modelId="{1E87DA16-FDC9-45F5-A6C0-0061C7011C28}" type="pres">
      <dgm:prSet presAssocID="{5B61A233-0104-4711-B7A1-433E66D7E197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14138F-F21A-4A7B-B933-14E3FB499C68}" type="pres">
      <dgm:prSet presAssocID="{5B61A233-0104-4711-B7A1-433E66D7E197}" presName="childTextHidden" presStyleLbl="bgAccFollowNode1" presStyleIdx="4" presStyleCnt="5"/>
      <dgm:spPr/>
      <dgm:t>
        <a:bodyPr/>
        <a:lstStyle/>
        <a:p>
          <a:endParaRPr lang="zh-TW" altLang="en-US"/>
        </a:p>
      </dgm:t>
    </dgm:pt>
    <dgm:pt modelId="{3B889BD2-B46F-41AC-AFC7-E577E5AD9088}" type="pres">
      <dgm:prSet presAssocID="{5B61A233-0104-4711-B7A1-433E66D7E19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0D8415-085B-45AB-B5A0-AE5C1BC6D971}" srcId="{F3CE57A6-E1D8-45FC-B796-1B85F4D1B51F}" destId="{C7FF2156-A1DA-42C1-8AF2-6FA6E46BFD83}" srcOrd="0" destOrd="0" parTransId="{3C256FE0-5354-4D47-A6C1-64164CB09F4D}" sibTransId="{61354CE4-4FCC-438C-A95D-61EB66DCA086}"/>
    <dgm:cxn modelId="{65E43538-92FB-4BAD-A11E-2F8A448DAC29}" type="presOf" srcId="{C7FF2156-A1DA-42C1-8AF2-6FA6E46BFD83}" destId="{FFCBA50B-203F-482A-B191-5F0EB346E612}" srcOrd="0" destOrd="0" presId="urn:microsoft.com/office/officeart/2005/8/layout/hProcess6"/>
    <dgm:cxn modelId="{61183039-90E8-434E-98B1-D984BD6EB838}" type="presOf" srcId="{4B9D8D26-466D-47FB-AD92-9440F97BD8FC}" destId="{F6D6F680-497F-485B-951F-0212A02F2000}" srcOrd="1" destOrd="0" presId="urn:microsoft.com/office/officeart/2005/8/layout/hProcess6"/>
    <dgm:cxn modelId="{E07024BA-165A-401A-A8AB-1441F61F0237}" srcId="{18CBEBAE-0F3E-4A48-BEEA-D16C6D14849A}" destId="{F3CE57A6-E1D8-45FC-B796-1B85F4D1B51F}" srcOrd="0" destOrd="0" parTransId="{305F5AE8-0B7C-4C2D-8ED3-5273DD3C6870}" sibTransId="{578092F4-C5E6-4A21-8820-F540DCFD6655}"/>
    <dgm:cxn modelId="{57EA1C10-5E9C-4ACD-A9E0-964CCAF2E6F6}" type="presOf" srcId="{8CA2FEDE-2ECB-4200-A400-3D1CCCE915DF}" destId="{A12FB7ED-1C63-409B-90DD-FFB2E701141E}" srcOrd="0" destOrd="0" presId="urn:microsoft.com/office/officeart/2005/8/layout/hProcess6"/>
    <dgm:cxn modelId="{4FC60CD9-BD4B-4D14-900B-F408CC3D2AD0}" srcId="{5B61A233-0104-4711-B7A1-433E66D7E197}" destId="{77789C59-BB78-4A1B-B6D7-92930643402E}" srcOrd="0" destOrd="0" parTransId="{1AF9804B-D83E-4FED-BEC4-D1C95E5F03CD}" sibTransId="{764A4949-1D7F-4E09-A65A-195D03D16942}"/>
    <dgm:cxn modelId="{D2936C06-03C0-465E-874C-FEF5AFF6F2EB}" type="presOf" srcId="{292CD3AD-9A0C-4313-8DF0-CFDAF5A0CB5F}" destId="{D8F4DA69-9AA2-4965-A55A-7C2FD0C58FA4}" srcOrd="0" destOrd="0" presId="urn:microsoft.com/office/officeart/2005/8/layout/hProcess6"/>
    <dgm:cxn modelId="{EA586C49-77EE-4A4A-A451-A78CD000E2BF}" srcId="{18CBEBAE-0F3E-4A48-BEEA-D16C6D14849A}" destId="{292CD3AD-9A0C-4313-8DF0-CFDAF5A0CB5F}" srcOrd="3" destOrd="0" parTransId="{46BF1C1A-5309-4AEF-B185-4E54B8D8B1F8}" sibTransId="{ACED90CE-7DD0-4754-8081-047E4C4DFA37}"/>
    <dgm:cxn modelId="{37011077-615E-43F5-88E2-630ADFF95D8E}" type="presOf" srcId="{18CBEBAE-0F3E-4A48-BEEA-D16C6D14849A}" destId="{3B9BC066-219C-4296-A9CE-5574A5531247}" srcOrd="0" destOrd="0" presId="urn:microsoft.com/office/officeart/2005/8/layout/hProcess6"/>
    <dgm:cxn modelId="{A767566D-2C1F-4D27-8153-F867623C8843}" srcId="{8CA2FEDE-2ECB-4200-A400-3D1CCCE915DF}" destId="{1D6134F1-A5E3-49BC-AA53-8CA199E6A1F8}" srcOrd="0" destOrd="0" parTransId="{CE9BDB07-8BEB-4AD7-A267-D7453D2C8B99}" sibTransId="{2D69DAA7-5B71-440F-8029-9FA0A8284907}"/>
    <dgm:cxn modelId="{89F53D0D-80C8-4436-9EF7-462F8FC81F06}" type="presOf" srcId="{77789C59-BB78-4A1B-B6D7-92930643402E}" destId="{1E87DA16-FDC9-45F5-A6C0-0061C7011C28}" srcOrd="0" destOrd="0" presId="urn:microsoft.com/office/officeart/2005/8/layout/hProcess6"/>
    <dgm:cxn modelId="{52E6FAA4-3914-44CC-B5A5-CB01536909C4}" type="presOf" srcId="{77789C59-BB78-4A1B-B6D7-92930643402E}" destId="{9E14138F-F21A-4A7B-B933-14E3FB499C68}" srcOrd="1" destOrd="0" presId="urn:microsoft.com/office/officeart/2005/8/layout/hProcess6"/>
    <dgm:cxn modelId="{114F3A9E-0376-49D5-9013-33B55EEB7703}" type="presOf" srcId="{1D6134F1-A5E3-49BC-AA53-8CA199E6A1F8}" destId="{FA9C3E92-FEE2-4ADB-9330-534C3B1B2604}" srcOrd="1" destOrd="0" presId="urn:microsoft.com/office/officeart/2005/8/layout/hProcess6"/>
    <dgm:cxn modelId="{243F714C-5162-4085-A636-7B091C0A0F17}" type="presOf" srcId="{49493297-01D8-46AC-9E2C-83482E7DEB39}" destId="{C57C0AB9-7855-4EE4-8D8E-DF9E17D5795B}" srcOrd="0" destOrd="0" presId="urn:microsoft.com/office/officeart/2005/8/layout/hProcess6"/>
    <dgm:cxn modelId="{866D4227-5A50-412F-A70C-9FA9BCC45BB0}" srcId="{292CD3AD-9A0C-4313-8DF0-CFDAF5A0CB5F}" destId="{49493297-01D8-46AC-9E2C-83482E7DEB39}" srcOrd="0" destOrd="0" parTransId="{7C6D7A6B-4F3A-4BD2-9BE9-5D2B182C49B8}" sibTransId="{558F83EC-D841-4818-A5B0-C3E30B4172FC}"/>
    <dgm:cxn modelId="{1D05321D-4FEC-4B78-9772-EA0B9E9A6F1B}" srcId="{18CBEBAE-0F3E-4A48-BEEA-D16C6D14849A}" destId="{5B61A233-0104-4711-B7A1-433E66D7E197}" srcOrd="4" destOrd="0" parTransId="{C0CDBDAE-A43D-4A9E-B163-58B852E682FE}" sibTransId="{6FB89896-4225-4B87-B725-74CB339DC339}"/>
    <dgm:cxn modelId="{B9B8D8CC-A609-41B3-AE2A-BC5AD270E1F9}" type="presOf" srcId="{5B61A233-0104-4711-B7A1-433E66D7E197}" destId="{3B889BD2-B46F-41AC-AFC7-E577E5AD9088}" srcOrd="0" destOrd="0" presId="urn:microsoft.com/office/officeart/2005/8/layout/hProcess6"/>
    <dgm:cxn modelId="{8398852C-5B7B-4EE3-9CFB-067E278B5D69}" srcId="{18CBEBAE-0F3E-4A48-BEEA-D16C6D14849A}" destId="{72E38A71-DA2B-4683-A7BB-D32F962B7D3D}" srcOrd="2" destOrd="0" parTransId="{51943AEF-7724-4F5E-B7CC-5CD0035167C6}" sibTransId="{56C55588-898F-46F7-8246-3537A97FF0E1}"/>
    <dgm:cxn modelId="{DD5B10B6-D313-4851-8DB7-8A7E2FD6A417}" type="presOf" srcId="{F3CE57A6-E1D8-45FC-B796-1B85F4D1B51F}" destId="{B83E1AE1-97CD-4924-9AA1-DB218D6F209F}" srcOrd="0" destOrd="0" presId="urn:microsoft.com/office/officeart/2005/8/layout/hProcess6"/>
    <dgm:cxn modelId="{DE57AEA0-D0BA-41CF-9765-FAE65E3FDFF7}" type="presOf" srcId="{1D6134F1-A5E3-49BC-AA53-8CA199E6A1F8}" destId="{36E04C72-A381-45EA-97D7-2439D75D5ECB}" srcOrd="0" destOrd="0" presId="urn:microsoft.com/office/officeart/2005/8/layout/hProcess6"/>
    <dgm:cxn modelId="{9E7C9D5F-0490-4574-B030-5A64A0B81643}" type="presOf" srcId="{C7FF2156-A1DA-42C1-8AF2-6FA6E46BFD83}" destId="{578BBEDC-BC32-46E4-B8CC-F10D4773C772}" srcOrd="1" destOrd="0" presId="urn:microsoft.com/office/officeart/2005/8/layout/hProcess6"/>
    <dgm:cxn modelId="{F7B46AE6-1680-4E6C-89CD-77EE4A9FF670}" srcId="{72E38A71-DA2B-4683-A7BB-D32F962B7D3D}" destId="{4B9D8D26-466D-47FB-AD92-9440F97BD8FC}" srcOrd="0" destOrd="0" parTransId="{C84E300D-A47B-4803-82FE-6D88148E2E67}" sibTransId="{7925E3B3-4687-4F3D-90FF-CBD7B2E41720}"/>
    <dgm:cxn modelId="{A7E01F58-9986-494D-B9FD-58DBC4B03E9A}" type="presOf" srcId="{49493297-01D8-46AC-9E2C-83482E7DEB39}" destId="{6546E538-D6F2-471D-BEE0-EB562A3809C9}" srcOrd="1" destOrd="0" presId="urn:microsoft.com/office/officeart/2005/8/layout/hProcess6"/>
    <dgm:cxn modelId="{93895FB2-7C25-45FF-BC06-26AE2273DC23}" type="presOf" srcId="{72E38A71-DA2B-4683-A7BB-D32F962B7D3D}" destId="{883D4C73-CBCE-4AFB-9887-308FB86CEF96}" srcOrd="0" destOrd="0" presId="urn:microsoft.com/office/officeart/2005/8/layout/hProcess6"/>
    <dgm:cxn modelId="{92E7AAD0-4BAF-4C14-A27D-0923DC816CF7}" type="presOf" srcId="{4B9D8D26-466D-47FB-AD92-9440F97BD8FC}" destId="{912B6A9F-2EB0-42D4-8C62-C818B596323B}" srcOrd="0" destOrd="0" presId="urn:microsoft.com/office/officeart/2005/8/layout/hProcess6"/>
    <dgm:cxn modelId="{1E065B07-EEF8-4C8C-9D7A-89FA993592BB}" srcId="{18CBEBAE-0F3E-4A48-BEEA-D16C6D14849A}" destId="{8CA2FEDE-2ECB-4200-A400-3D1CCCE915DF}" srcOrd="1" destOrd="0" parTransId="{784C6FC6-D375-41CA-AB76-7642903EA4DD}" sibTransId="{AC366AE8-A440-42DC-A4BD-2AE1FDF87FFC}"/>
    <dgm:cxn modelId="{49C6504A-0F16-4B4E-92F4-4EADE40314BB}" type="presParOf" srcId="{3B9BC066-219C-4296-A9CE-5574A5531247}" destId="{00868C07-6D43-4790-B331-3775502973CE}" srcOrd="0" destOrd="0" presId="urn:microsoft.com/office/officeart/2005/8/layout/hProcess6"/>
    <dgm:cxn modelId="{A95D0C5F-B8E5-46DE-9315-05AF7A27F9AA}" type="presParOf" srcId="{00868C07-6D43-4790-B331-3775502973CE}" destId="{F370FEBD-E6DD-4A50-977A-B380885AB8D6}" srcOrd="0" destOrd="0" presId="urn:microsoft.com/office/officeart/2005/8/layout/hProcess6"/>
    <dgm:cxn modelId="{5E9AC4DC-E626-4998-AF72-4123DF151DE9}" type="presParOf" srcId="{00868C07-6D43-4790-B331-3775502973CE}" destId="{FFCBA50B-203F-482A-B191-5F0EB346E612}" srcOrd="1" destOrd="0" presId="urn:microsoft.com/office/officeart/2005/8/layout/hProcess6"/>
    <dgm:cxn modelId="{858A4604-C226-4040-898A-F864B54EADCF}" type="presParOf" srcId="{00868C07-6D43-4790-B331-3775502973CE}" destId="{578BBEDC-BC32-46E4-B8CC-F10D4773C772}" srcOrd="2" destOrd="0" presId="urn:microsoft.com/office/officeart/2005/8/layout/hProcess6"/>
    <dgm:cxn modelId="{3E6EB235-B22B-4BFC-A18E-193298184230}" type="presParOf" srcId="{00868C07-6D43-4790-B331-3775502973CE}" destId="{B83E1AE1-97CD-4924-9AA1-DB218D6F209F}" srcOrd="3" destOrd="0" presId="urn:microsoft.com/office/officeart/2005/8/layout/hProcess6"/>
    <dgm:cxn modelId="{E50BEF07-FCE3-4DF9-93ED-B0C84A12BBF0}" type="presParOf" srcId="{3B9BC066-219C-4296-A9CE-5574A5531247}" destId="{56A80329-B645-4F5B-8042-04FCFE3756A9}" srcOrd="1" destOrd="0" presId="urn:microsoft.com/office/officeart/2005/8/layout/hProcess6"/>
    <dgm:cxn modelId="{0F6F2CE8-F729-4CB2-A671-D250A361889B}" type="presParOf" srcId="{3B9BC066-219C-4296-A9CE-5574A5531247}" destId="{02D4A471-8CF6-4DB8-86C8-BC8F11C9AEA3}" srcOrd="2" destOrd="0" presId="urn:microsoft.com/office/officeart/2005/8/layout/hProcess6"/>
    <dgm:cxn modelId="{C4BBC77B-9613-411D-AA15-0A615F26D43A}" type="presParOf" srcId="{02D4A471-8CF6-4DB8-86C8-BC8F11C9AEA3}" destId="{E6060394-35C4-4E9C-AF36-2B6817E2EE8B}" srcOrd="0" destOrd="0" presId="urn:microsoft.com/office/officeart/2005/8/layout/hProcess6"/>
    <dgm:cxn modelId="{A044E0A9-F900-41BB-BA0F-6B497F1897D8}" type="presParOf" srcId="{02D4A471-8CF6-4DB8-86C8-BC8F11C9AEA3}" destId="{36E04C72-A381-45EA-97D7-2439D75D5ECB}" srcOrd="1" destOrd="0" presId="urn:microsoft.com/office/officeart/2005/8/layout/hProcess6"/>
    <dgm:cxn modelId="{88A755F3-4A7F-41DB-9B8A-FED734D278EF}" type="presParOf" srcId="{02D4A471-8CF6-4DB8-86C8-BC8F11C9AEA3}" destId="{FA9C3E92-FEE2-4ADB-9330-534C3B1B2604}" srcOrd="2" destOrd="0" presId="urn:microsoft.com/office/officeart/2005/8/layout/hProcess6"/>
    <dgm:cxn modelId="{DC106B4D-6D5A-4F45-B729-E5D0BE5B425D}" type="presParOf" srcId="{02D4A471-8CF6-4DB8-86C8-BC8F11C9AEA3}" destId="{A12FB7ED-1C63-409B-90DD-FFB2E701141E}" srcOrd="3" destOrd="0" presId="urn:microsoft.com/office/officeart/2005/8/layout/hProcess6"/>
    <dgm:cxn modelId="{CBADC1A7-4085-4B32-B701-46B72CD6DC2E}" type="presParOf" srcId="{3B9BC066-219C-4296-A9CE-5574A5531247}" destId="{9DE0B42C-BE27-40BB-ABF8-1B6AC52DAFF7}" srcOrd="3" destOrd="0" presId="urn:microsoft.com/office/officeart/2005/8/layout/hProcess6"/>
    <dgm:cxn modelId="{4523DDDA-0CAE-4FC8-924E-37263BB04A7D}" type="presParOf" srcId="{3B9BC066-219C-4296-A9CE-5574A5531247}" destId="{5672BAA4-8FCF-4A84-B1BF-03F15A18FEB5}" srcOrd="4" destOrd="0" presId="urn:microsoft.com/office/officeart/2005/8/layout/hProcess6"/>
    <dgm:cxn modelId="{8EAD9EA9-29F0-4452-8056-3E41BD292ACD}" type="presParOf" srcId="{5672BAA4-8FCF-4A84-B1BF-03F15A18FEB5}" destId="{F82CAB84-04D1-437E-9A38-5993FB967758}" srcOrd="0" destOrd="0" presId="urn:microsoft.com/office/officeart/2005/8/layout/hProcess6"/>
    <dgm:cxn modelId="{60CC6C19-F9D5-4E21-9C4A-57437BF57F5A}" type="presParOf" srcId="{5672BAA4-8FCF-4A84-B1BF-03F15A18FEB5}" destId="{912B6A9F-2EB0-42D4-8C62-C818B596323B}" srcOrd="1" destOrd="0" presId="urn:microsoft.com/office/officeart/2005/8/layout/hProcess6"/>
    <dgm:cxn modelId="{FA20DCD7-02D7-4EC9-B924-9C500125215A}" type="presParOf" srcId="{5672BAA4-8FCF-4A84-B1BF-03F15A18FEB5}" destId="{F6D6F680-497F-485B-951F-0212A02F2000}" srcOrd="2" destOrd="0" presId="urn:microsoft.com/office/officeart/2005/8/layout/hProcess6"/>
    <dgm:cxn modelId="{2D786921-B4A9-4F3C-B2FB-C6A255F39D3A}" type="presParOf" srcId="{5672BAA4-8FCF-4A84-B1BF-03F15A18FEB5}" destId="{883D4C73-CBCE-4AFB-9887-308FB86CEF96}" srcOrd="3" destOrd="0" presId="urn:microsoft.com/office/officeart/2005/8/layout/hProcess6"/>
    <dgm:cxn modelId="{6A2A32B8-829F-4185-AEC9-FDA07896C1B4}" type="presParOf" srcId="{3B9BC066-219C-4296-A9CE-5574A5531247}" destId="{CA19F5C8-DEF0-4D1A-B2CB-365D2B846DDC}" srcOrd="5" destOrd="0" presId="urn:microsoft.com/office/officeart/2005/8/layout/hProcess6"/>
    <dgm:cxn modelId="{561C2C57-8882-43C3-85FF-6E5F8A054F1B}" type="presParOf" srcId="{3B9BC066-219C-4296-A9CE-5574A5531247}" destId="{BFE237A7-3393-4C7C-AD30-CF119FE20260}" srcOrd="6" destOrd="0" presId="urn:microsoft.com/office/officeart/2005/8/layout/hProcess6"/>
    <dgm:cxn modelId="{D57772B1-1EE9-416A-8186-964220FB0672}" type="presParOf" srcId="{BFE237A7-3393-4C7C-AD30-CF119FE20260}" destId="{2168D663-4AE3-482A-BC70-4A844CBD0E59}" srcOrd="0" destOrd="0" presId="urn:microsoft.com/office/officeart/2005/8/layout/hProcess6"/>
    <dgm:cxn modelId="{2242A336-AAAB-49C5-9495-DDB32728DA54}" type="presParOf" srcId="{BFE237A7-3393-4C7C-AD30-CF119FE20260}" destId="{C57C0AB9-7855-4EE4-8D8E-DF9E17D5795B}" srcOrd="1" destOrd="0" presId="urn:microsoft.com/office/officeart/2005/8/layout/hProcess6"/>
    <dgm:cxn modelId="{19C99FF5-DCCB-4A29-AB88-4EE0EE8D23D7}" type="presParOf" srcId="{BFE237A7-3393-4C7C-AD30-CF119FE20260}" destId="{6546E538-D6F2-471D-BEE0-EB562A3809C9}" srcOrd="2" destOrd="0" presId="urn:microsoft.com/office/officeart/2005/8/layout/hProcess6"/>
    <dgm:cxn modelId="{C188B05D-EEBF-467F-BB05-94705ACC8556}" type="presParOf" srcId="{BFE237A7-3393-4C7C-AD30-CF119FE20260}" destId="{D8F4DA69-9AA2-4965-A55A-7C2FD0C58FA4}" srcOrd="3" destOrd="0" presId="urn:microsoft.com/office/officeart/2005/8/layout/hProcess6"/>
    <dgm:cxn modelId="{F045A869-D170-40FC-8F73-B6F2543F22B7}" type="presParOf" srcId="{3B9BC066-219C-4296-A9CE-5574A5531247}" destId="{44011BCD-5AB5-40FC-918E-14871BFAC7A4}" srcOrd="7" destOrd="0" presId="urn:microsoft.com/office/officeart/2005/8/layout/hProcess6"/>
    <dgm:cxn modelId="{67F8A52C-F895-4B12-AD8B-192478233613}" type="presParOf" srcId="{3B9BC066-219C-4296-A9CE-5574A5531247}" destId="{4F68E9F5-EBEB-4F2C-8C06-B4685B55762A}" srcOrd="8" destOrd="0" presId="urn:microsoft.com/office/officeart/2005/8/layout/hProcess6"/>
    <dgm:cxn modelId="{E28063DC-E395-430C-808A-7D1C8701AEE0}" type="presParOf" srcId="{4F68E9F5-EBEB-4F2C-8C06-B4685B55762A}" destId="{20BAF413-FEC4-49CC-95D5-799D49E14223}" srcOrd="0" destOrd="0" presId="urn:microsoft.com/office/officeart/2005/8/layout/hProcess6"/>
    <dgm:cxn modelId="{8FE5A173-EF5D-4D6E-B828-ADABD5E4BD27}" type="presParOf" srcId="{4F68E9F5-EBEB-4F2C-8C06-B4685B55762A}" destId="{1E87DA16-FDC9-45F5-A6C0-0061C7011C28}" srcOrd="1" destOrd="0" presId="urn:microsoft.com/office/officeart/2005/8/layout/hProcess6"/>
    <dgm:cxn modelId="{631F5B5D-F2E2-4FD3-8DCB-7E955141A899}" type="presParOf" srcId="{4F68E9F5-EBEB-4F2C-8C06-B4685B55762A}" destId="{9E14138F-F21A-4A7B-B933-14E3FB499C68}" srcOrd="2" destOrd="0" presId="urn:microsoft.com/office/officeart/2005/8/layout/hProcess6"/>
    <dgm:cxn modelId="{82BE545F-3616-4E48-9FCA-1BB1A1D267F5}" type="presParOf" srcId="{4F68E9F5-EBEB-4F2C-8C06-B4685B55762A}" destId="{3B889BD2-B46F-41AC-AFC7-E577E5AD908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BEBAE-0F3E-4A48-BEEA-D16C6D14849A}" type="doc">
      <dgm:prSet loTypeId="urn:microsoft.com/office/officeart/2005/8/layout/hProcess6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CE57A6-E1D8-45FC-B796-1B85F4D1B51F}">
      <dgm:prSet phldrT="[文字]"/>
      <dgm:spPr/>
      <dgm:t>
        <a:bodyPr/>
        <a:lstStyle/>
        <a:p>
          <a:r>
            <a:rPr lang="en-US" altLang="zh-TW" dirty="0"/>
            <a:t>1</a:t>
          </a:r>
          <a:endParaRPr lang="zh-TW" altLang="en-US" dirty="0"/>
        </a:p>
      </dgm:t>
    </dgm:pt>
    <dgm:pt modelId="{305F5AE8-0B7C-4C2D-8ED3-5273DD3C6870}" type="parTrans" cxnId="{E07024BA-165A-401A-A8AB-1441F61F0237}">
      <dgm:prSet/>
      <dgm:spPr/>
      <dgm:t>
        <a:bodyPr/>
        <a:lstStyle/>
        <a:p>
          <a:endParaRPr lang="zh-TW" altLang="en-US"/>
        </a:p>
      </dgm:t>
    </dgm:pt>
    <dgm:pt modelId="{578092F4-C5E6-4A21-8820-F540DCFD6655}" type="sibTrans" cxnId="{E07024BA-165A-401A-A8AB-1441F61F0237}">
      <dgm:prSet/>
      <dgm:spPr/>
      <dgm:t>
        <a:bodyPr/>
        <a:lstStyle/>
        <a:p>
          <a:endParaRPr lang="zh-TW" altLang="en-US"/>
        </a:p>
      </dgm:t>
    </dgm:pt>
    <dgm:pt modelId="{C7FF2156-A1DA-42C1-8AF2-6FA6E46BFD83}">
      <dgm:prSet phldrT="[文字]"/>
      <dgm:spPr/>
      <dgm:t>
        <a:bodyPr anchor="ctr"/>
        <a:lstStyle/>
        <a:p>
          <a:pPr algn="ctr">
            <a:lnSpc>
              <a:spcPct val="100000"/>
            </a:lnSpc>
            <a:buNone/>
          </a:pP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學生上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傳學習成果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56FE0-5354-4D47-A6C1-64164CB09F4D}" type="parTrans" cxnId="{6C0D8415-085B-45AB-B5A0-AE5C1BC6D971}">
      <dgm:prSet/>
      <dgm:spPr/>
      <dgm:t>
        <a:bodyPr/>
        <a:lstStyle/>
        <a:p>
          <a:endParaRPr lang="zh-TW" altLang="en-US"/>
        </a:p>
      </dgm:t>
    </dgm:pt>
    <dgm:pt modelId="{61354CE4-4FCC-438C-A95D-61EB66DCA086}" type="sibTrans" cxnId="{6C0D8415-085B-45AB-B5A0-AE5C1BC6D971}">
      <dgm:prSet/>
      <dgm:spPr/>
      <dgm:t>
        <a:bodyPr/>
        <a:lstStyle/>
        <a:p>
          <a:endParaRPr lang="zh-TW" altLang="en-US"/>
        </a:p>
      </dgm:t>
    </dgm:pt>
    <dgm:pt modelId="{8CA2FEDE-2ECB-4200-A400-3D1CCCE915DF}">
      <dgm:prSet phldrT="[文字]"/>
      <dgm:spPr/>
      <dgm:t>
        <a:bodyPr/>
        <a:lstStyle/>
        <a:p>
          <a:r>
            <a:rPr lang="en-US" altLang="zh-TW" dirty="0"/>
            <a:t>2</a:t>
          </a:r>
          <a:endParaRPr lang="zh-TW" altLang="en-US" dirty="0"/>
        </a:p>
      </dgm:t>
    </dgm:pt>
    <dgm:pt modelId="{784C6FC6-D375-41CA-AB76-7642903EA4DD}" type="parTrans" cxnId="{1E065B07-EEF8-4C8C-9D7A-89FA993592BB}">
      <dgm:prSet/>
      <dgm:spPr/>
      <dgm:t>
        <a:bodyPr/>
        <a:lstStyle/>
        <a:p>
          <a:endParaRPr lang="zh-TW" altLang="en-US"/>
        </a:p>
      </dgm:t>
    </dgm:pt>
    <dgm:pt modelId="{AC366AE8-A440-42DC-A4BD-2AE1FDF87FFC}" type="sibTrans" cxnId="{1E065B07-EEF8-4C8C-9D7A-89FA993592BB}">
      <dgm:prSet/>
      <dgm:spPr/>
      <dgm:t>
        <a:bodyPr/>
        <a:lstStyle/>
        <a:p>
          <a:endParaRPr lang="zh-TW" altLang="en-US"/>
        </a:p>
      </dgm:t>
    </dgm:pt>
    <dgm:pt modelId="{1D6134F1-A5E3-49BC-AA53-8CA199E6A1F8}">
      <dgm:prSet phldrT="[文字]"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學生送出認證成果</a:t>
          </a:r>
        </a:p>
      </dgm:t>
    </dgm:pt>
    <dgm:pt modelId="{CE9BDB07-8BEB-4AD7-A267-D7453D2C8B99}" type="parTrans" cxnId="{A767566D-2C1F-4D27-8153-F867623C8843}">
      <dgm:prSet/>
      <dgm:spPr/>
      <dgm:t>
        <a:bodyPr/>
        <a:lstStyle/>
        <a:p>
          <a:endParaRPr lang="zh-TW" altLang="en-US"/>
        </a:p>
      </dgm:t>
    </dgm:pt>
    <dgm:pt modelId="{2D69DAA7-5B71-440F-8029-9FA0A8284907}" type="sibTrans" cxnId="{A767566D-2C1F-4D27-8153-F867623C8843}">
      <dgm:prSet/>
      <dgm:spPr/>
      <dgm:t>
        <a:bodyPr/>
        <a:lstStyle/>
        <a:p>
          <a:endParaRPr lang="zh-TW" altLang="en-US"/>
        </a:p>
      </dgm:t>
    </dgm:pt>
    <dgm:pt modelId="{72E38A71-DA2B-4683-A7BB-D32F962B7D3D}">
      <dgm:prSet phldrT="[文字]"/>
      <dgm:spPr/>
      <dgm:t>
        <a:bodyPr/>
        <a:lstStyle/>
        <a:p>
          <a:r>
            <a:rPr lang="en-US" altLang="zh-TW" dirty="0"/>
            <a:t>3</a:t>
          </a:r>
          <a:endParaRPr lang="zh-TW" altLang="en-US" dirty="0"/>
        </a:p>
      </dgm:t>
    </dgm:pt>
    <dgm:pt modelId="{51943AEF-7724-4F5E-B7CC-5CD0035167C6}" type="parTrans" cxnId="{8398852C-5B7B-4EE3-9CFB-067E278B5D69}">
      <dgm:prSet/>
      <dgm:spPr/>
      <dgm:t>
        <a:bodyPr/>
        <a:lstStyle/>
        <a:p>
          <a:endParaRPr lang="zh-TW" altLang="en-US"/>
        </a:p>
      </dgm:t>
    </dgm:pt>
    <dgm:pt modelId="{56C55588-898F-46F7-8246-3537A97FF0E1}" type="sibTrans" cxnId="{8398852C-5B7B-4EE3-9CFB-067E278B5D69}">
      <dgm:prSet/>
      <dgm:spPr/>
      <dgm:t>
        <a:bodyPr/>
        <a:lstStyle/>
        <a:p>
          <a:endParaRPr lang="zh-TW" altLang="en-US"/>
        </a:p>
      </dgm:t>
    </dgm:pt>
    <dgm:pt modelId="{4B9D8D26-466D-47FB-AD92-9440F97BD8FC}">
      <dgm:prSet phldrT="[文字]"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教師認證學習成果</a:t>
          </a:r>
        </a:p>
      </dgm:t>
    </dgm:pt>
    <dgm:pt modelId="{C84E300D-A47B-4803-82FE-6D88148E2E67}" type="parTrans" cxnId="{F7B46AE6-1680-4E6C-89CD-77EE4A9FF670}">
      <dgm:prSet/>
      <dgm:spPr/>
      <dgm:t>
        <a:bodyPr/>
        <a:lstStyle/>
        <a:p>
          <a:endParaRPr lang="zh-TW" altLang="en-US"/>
        </a:p>
      </dgm:t>
    </dgm:pt>
    <dgm:pt modelId="{7925E3B3-4687-4F3D-90FF-CBD7B2E41720}" type="sibTrans" cxnId="{F7B46AE6-1680-4E6C-89CD-77EE4A9FF670}">
      <dgm:prSet/>
      <dgm:spPr/>
      <dgm:t>
        <a:bodyPr/>
        <a:lstStyle/>
        <a:p>
          <a:endParaRPr lang="zh-TW" altLang="en-US"/>
        </a:p>
      </dgm:t>
    </dgm:pt>
    <dgm:pt modelId="{292CD3AD-9A0C-4313-8DF0-CFDAF5A0CB5F}">
      <dgm:prSet phldrT="[文字]"/>
      <dgm:spPr/>
      <dgm:t>
        <a:bodyPr/>
        <a:lstStyle/>
        <a:p>
          <a:r>
            <a:rPr lang="en-US" altLang="zh-TW" dirty="0"/>
            <a:t>4</a:t>
          </a:r>
          <a:endParaRPr lang="zh-TW" altLang="en-US" dirty="0"/>
        </a:p>
      </dgm:t>
    </dgm:pt>
    <dgm:pt modelId="{46BF1C1A-5309-4AEF-B185-4E54B8D8B1F8}" type="parTrans" cxnId="{EA586C49-77EE-4A4A-A451-A78CD000E2BF}">
      <dgm:prSet/>
      <dgm:spPr/>
      <dgm:t>
        <a:bodyPr/>
        <a:lstStyle/>
        <a:p>
          <a:endParaRPr lang="zh-TW" altLang="en-US"/>
        </a:p>
      </dgm:t>
    </dgm:pt>
    <dgm:pt modelId="{ACED90CE-7DD0-4754-8081-047E4C4DFA37}" type="sibTrans" cxnId="{EA586C49-77EE-4A4A-A451-A78CD000E2BF}">
      <dgm:prSet/>
      <dgm:spPr/>
      <dgm:t>
        <a:bodyPr/>
        <a:lstStyle/>
        <a:p>
          <a:endParaRPr lang="zh-TW" altLang="en-US"/>
        </a:p>
      </dgm:t>
    </dgm:pt>
    <dgm:pt modelId="{49493297-01D8-46AC-9E2C-83482E7DEB39}">
      <dgm:prSet phldrT="[文字]"/>
      <dgm:spPr/>
      <dgm:t>
        <a:bodyPr/>
        <a:lstStyle/>
        <a:p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學生接收認證結果</a:t>
          </a:r>
        </a:p>
      </dgm:t>
    </dgm:pt>
    <dgm:pt modelId="{7C6D7A6B-4F3A-4BD2-9BE9-5D2B182C49B8}" type="parTrans" cxnId="{866D4227-5A50-412F-A70C-9FA9BCC45BB0}">
      <dgm:prSet/>
      <dgm:spPr/>
      <dgm:t>
        <a:bodyPr/>
        <a:lstStyle/>
        <a:p>
          <a:endParaRPr lang="zh-TW" altLang="en-US"/>
        </a:p>
      </dgm:t>
    </dgm:pt>
    <dgm:pt modelId="{558F83EC-D841-4818-A5B0-C3E30B4172FC}" type="sibTrans" cxnId="{866D4227-5A50-412F-A70C-9FA9BCC45BB0}">
      <dgm:prSet/>
      <dgm:spPr/>
      <dgm:t>
        <a:bodyPr/>
        <a:lstStyle/>
        <a:p>
          <a:endParaRPr lang="zh-TW" altLang="en-US"/>
        </a:p>
      </dgm:t>
    </dgm:pt>
    <dgm:pt modelId="{5B61A233-0104-4711-B7A1-433E66D7E197}">
      <dgm:prSet phldrT="[文字]"/>
      <dgm:spPr/>
      <dgm:t>
        <a:bodyPr/>
        <a:lstStyle/>
        <a:p>
          <a:r>
            <a:rPr lang="en-US" altLang="zh-TW" dirty="0"/>
            <a:t>5</a:t>
          </a:r>
          <a:endParaRPr lang="zh-TW" altLang="en-US" dirty="0"/>
        </a:p>
      </dgm:t>
    </dgm:pt>
    <dgm:pt modelId="{C0CDBDAE-A43D-4A9E-B163-58B852E682FE}" type="parTrans" cxnId="{1D05321D-4FEC-4B78-9772-EA0B9E9A6F1B}">
      <dgm:prSet/>
      <dgm:spPr/>
      <dgm:t>
        <a:bodyPr/>
        <a:lstStyle/>
        <a:p>
          <a:endParaRPr lang="zh-TW" altLang="en-US"/>
        </a:p>
      </dgm:t>
    </dgm:pt>
    <dgm:pt modelId="{6FB89896-4225-4B87-B725-74CB339DC339}" type="sibTrans" cxnId="{1D05321D-4FEC-4B78-9772-EA0B9E9A6F1B}">
      <dgm:prSet/>
      <dgm:spPr/>
      <dgm:t>
        <a:bodyPr/>
        <a:lstStyle/>
        <a:p>
          <a:endParaRPr lang="zh-TW" altLang="en-US"/>
        </a:p>
      </dgm:t>
    </dgm:pt>
    <dgm:pt modelId="{77789C59-BB78-4A1B-B6D7-92930643402E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學期勾選學習成果</a:t>
          </a:r>
        </a:p>
      </dgm:t>
    </dgm:pt>
    <dgm:pt modelId="{1AF9804B-D83E-4FED-BEC4-D1C95E5F03CD}" type="parTrans" cxnId="{4FC60CD9-BD4B-4D14-900B-F408CC3D2AD0}">
      <dgm:prSet/>
      <dgm:spPr/>
      <dgm:t>
        <a:bodyPr/>
        <a:lstStyle/>
        <a:p>
          <a:endParaRPr lang="zh-TW" altLang="en-US"/>
        </a:p>
      </dgm:t>
    </dgm:pt>
    <dgm:pt modelId="{764A4949-1D7F-4E09-A65A-195D03D16942}" type="sibTrans" cxnId="{4FC60CD9-BD4B-4D14-900B-F408CC3D2AD0}">
      <dgm:prSet/>
      <dgm:spPr/>
      <dgm:t>
        <a:bodyPr/>
        <a:lstStyle/>
        <a:p>
          <a:endParaRPr lang="zh-TW" altLang="en-US"/>
        </a:p>
      </dgm:t>
    </dgm:pt>
    <dgm:pt modelId="{3B9BC066-219C-4296-A9CE-5574A5531247}" type="pres">
      <dgm:prSet presAssocID="{18CBEBAE-0F3E-4A48-BEEA-D16C6D148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868C07-6D43-4790-B331-3775502973CE}" type="pres">
      <dgm:prSet presAssocID="{F3CE57A6-E1D8-45FC-B796-1B85F4D1B51F}" presName="compNode" presStyleCnt="0"/>
      <dgm:spPr/>
    </dgm:pt>
    <dgm:pt modelId="{F370FEBD-E6DD-4A50-977A-B380885AB8D6}" type="pres">
      <dgm:prSet presAssocID="{F3CE57A6-E1D8-45FC-B796-1B85F4D1B51F}" presName="noGeometry" presStyleCnt="0"/>
      <dgm:spPr/>
    </dgm:pt>
    <dgm:pt modelId="{FFCBA50B-203F-482A-B191-5F0EB346E612}" type="pres">
      <dgm:prSet presAssocID="{F3CE57A6-E1D8-45FC-B796-1B85F4D1B51F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8BBEDC-BC32-46E4-B8CC-F10D4773C772}" type="pres">
      <dgm:prSet presAssocID="{F3CE57A6-E1D8-45FC-B796-1B85F4D1B51F}" presName="childTextHidden" presStyleLbl="bgAccFollowNode1" presStyleIdx="0" presStyleCnt="5"/>
      <dgm:spPr/>
      <dgm:t>
        <a:bodyPr/>
        <a:lstStyle/>
        <a:p>
          <a:endParaRPr lang="zh-TW" altLang="en-US"/>
        </a:p>
      </dgm:t>
    </dgm:pt>
    <dgm:pt modelId="{B83E1AE1-97CD-4924-9AA1-DB218D6F209F}" type="pres">
      <dgm:prSet presAssocID="{F3CE57A6-E1D8-45FC-B796-1B85F4D1B51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A80329-B645-4F5B-8042-04FCFE3756A9}" type="pres">
      <dgm:prSet presAssocID="{F3CE57A6-E1D8-45FC-B796-1B85F4D1B51F}" presName="aSpace" presStyleCnt="0"/>
      <dgm:spPr/>
    </dgm:pt>
    <dgm:pt modelId="{02D4A471-8CF6-4DB8-86C8-BC8F11C9AEA3}" type="pres">
      <dgm:prSet presAssocID="{8CA2FEDE-2ECB-4200-A400-3D1CCCE915DF}" presName="compNode" presStyleCnt="0"/>
      <dgm:spPr/>
    </dgm:pt>
    <dgm:pt modelId="{E6060394-35C4-4E9C-AF36-2B6817E2EE8B}" type="pres">
      <dgm:prSet presAssocID="{8CA2FEDE-2ECB-4200-A400-3D1CCCE915DF}" presName="noGeometry" presStyleCnt="0"/>
      <dgm:spPr/>
    </dgm:pt>
    <dgm:pt modelId="{36E04C72-A381-45EA-97D7-2439D75D5ECB}" type="pres">
      <dgm:prSet presAssocID="{8CA2FEDE-2ECB-4200-A400-3D1CCCE915DF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9C3E92-FEE2-4ADB-9330-534C3B1B2604}" type="pres">
      <dgm:prSet presAssocID="{8CA2FEDE-2ECB-4200-A400-3D1CCCE915DF}" presName="childTextHidden" presStyleLbl="bgAccFollowNode1" presStyleIdx="1" presStyleCnt="5"/>
      <dgm:spPr/>
      <dgm:t>
        <a:bodyPr/>
        <a:lstStyle/>
        <a:p>
          <a:endParaRPr lang="zh-TW" altLang="en-US"/>
        </a:p>
      </dgm:t>
    </dgm:pt>
    <dgm:pt modelId="{A12FB7ED-1C63-409B-90DD-FFB2E701141E}" type="pres">
      <dgm:prSet presAssocID="{8CA2FEDE-2ECB-4200-A400-3D1CCCE915D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E0B42C-BE27-40BB-ABF8-1B6AC52DAFF7}" type="pres">
      <dgm:prSet presAssocID="{8CA2FEDE-2ECB-4200-A400-3D1CCCE915DF}" presName="aSpace" presStyleCnt="0"/>
      <dgm:spPr/>
    </dgm:pt>
    <dgm:pt modelId="{5672BAA4-8FCF-4A84-B1BF-03F15A18FEB5}" type="pres">
      <dgm:prSet presAssocID="{72E38A71-DA2B-4683-A7BB-D32F962B7D3D}" presName="compNode" presStyleCnt="0"/>
      <dgm:spPr/>
    </dgm:pt>
    <dgm:pt modelId="{F82CAB84-04D1-437E-9A38-5993FB967758}" type="pres">
      <dgm:prSet presAssocID="{72E38A71-DA2B-4683-A7BB-D32F962B7D3D}" presName="noGeometry" presStyleCnt="0"/>
      <dgm:spPr/>
    </dgm:pt>
    <dgm:pt modelId="{912B6A9F-2EB0-42D4-8C62-C818B596323B}" type="pres">
      <dgm:prSet presAssocID="{72E38A71-DA2B-4683-A7BB-D32F962B7D3D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D6F680-497F-485B-951F-0212A02F2000}" type="pres">
      <dgm:prSet presAssocID="{72E38A71-DA2B-4683-A7BB-D32F962B7D3D}" presName="childTextHidden" presStyleLbl="bgAccFollowNode1" presStyleIdx="2" presStyleCnt="5"/>
      <dgm:spPr/>
      <dgm:t>
        <a:bodyPr/>
        <a:lstStyle/>
        <a:p>
          <a:endParaRPr lang="zh-TW" altLang="en-US"/>
        </a:p>
      </dgm:t>
    </dgm:pt>
    <dgm:pt modelId="{883D4C73-CBCE-4AFB-9887-308FB86CEF96}" type="pres">
      <dgm:prSet presAssocID="{72E38A71-DA2B-4683-A7BB-D32F962B7D3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19F5C8-DEF0-4D1A-B2CB-365D2B846DDC}" type="pres">
      <dgm:prSet presAssocID="{72E38A71-DA2B-4683-A7BB-D32F962B7D3D}" presName="aSpace" presStyleCnt="0"/>
      <dgm:spPr/>
    </dgm:pt>
    <dgm:pt modelId="{BFE237A7-3393-4C7C-AD30-CF119FE20260}" type="pres">
      <dgm:prSet presAssocID="{292CD3AD-9A0C-4313-8DF0-CFDAF5A0CB5F}" presName="compNode" presStyleCnt="0"/>
      <dgm:spPr/>
    </dgm:pt>
    <dgm:pt modelId="{2168D663-4AE3-482A-BC70-4A844CBD0E59}" type="pres">
      <dgm:prSet presAssocID="{292CD3AD-9A0C-4313-8DF0-CFDAF5A0CB5F}" presName="noGeometry" presStyleCnt="0"/>
      <dgm:spPr/>
    </dgm:pt>
    <dgm:pt modelId="{C57C0AB9-7855-4EE4-8D8E-DF9E17D5795B}" type="pres">
      <dgm:prSet presAssocID="{292CD3AD-9A0C-4313-8DF0-CFDAF5A0CB5F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46E538-D6F2-471D-BEE0-EB562A3809C9}" type="pres">
      <dgm:prSet presAssocID="{292CD3AD-9A0C-4313-8DF0-CFDAF5A0CB5F}" presName="childTextHidden" presStyleLbl="bgAccFollowNode1" presStyleIdx="3" presStyleCnt="5"/>
      <dgm:spPr/>
      <dgm:t>
        <a:bodyPr/>
        <a:lstStyle/>
        <a:p>
          <a:endParaRPr lang="zh-TW" altLang="en-US"/>
        </a:p>
      </dgm:t>
    </dgm:pt>
    <dgm:pt modelId="{D8F4DA69-9AA2-4965-A55A-7C2FD0C58FA4}" type="pres">
      <dgm:prSet presAssocID="{292CD3AD-9A0C-4313-8DF0-CFDAF5A0CB5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011BCD-5AB5-40FC-918E-14871BFAC7A4}" type="pres">
      <dgm:prSet presAssocID="{292CD3AD-9A0C-4313-8DF0-CFDAF5A0CB5F}" presName="aSpace" presStyleCnt="0"/>
      <dgm:spPr/>
    </dgm:pt>
    <dgm:pt modelId="{4F68E9F5-EBEB-4F2C-8C06-B4685B55762A}" type="pres">
      <dgm:prSet presAssocID="{5B61A233-0104-4711-B7A1-433E66D7E197}" presName="compNode" presStyleCnt="0"/>
      <dgm:spPr/>
    </dgm:pt>
    <dgm:pt modelId="{20BAF413-FEC4-49CC-95D5-799D49E14223}" type="pres">
      <dgm:prSet presAssocID="{5B61A233-0104-4711-B7A1-433E66D7E197}" presName="noGeometry" presStyleCnt="0"/>
      <dgm:spPr/>
    </dgm:pt>
    <dgm:pt modelId="{1E87DA16-FDC9-45F5-A6C0-0061C7011C28}" type="pres">
      <dgm:prSet presAssocID="{5B61A233-0104-4711-B7A1-433E66D7E197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14138F-F21A-4A7B-B933-14E3FB499C68}" type="pres">
      <dgm:prSet presAssocID="{5B61A233-0104-4711-B7A1-433E66D7E197}" presName="childTextHidden" presStyleLbl="bgAccFollowNode1" presStyleIdx="4" presStyleCnt="5"/>
      <dgm:spPr/>
      <dgm:t>
        <a:bodyPr/>
        <a:lstStyle/>
        <a:p>
          <a:endParaRPr lang="zh-TW" altLang="en-US"/>
        </a:p>
      </dgm:t>
    </dgm:pt>
    <dgm:pt modelId="{3B889BD2-B46F-41AC-AFC7-E577E5AD9088}" type="pres">
      <dgm:prSet presAssocID="{5B61A233-0104-4711-B7A1-433E66D7E19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0D8415-085B-45AB-B5A0-AE5C1BC6D971}" srcId="{F3CE57A6-E1D8-45FC-B796-1B85F4D1B51F}" destId="{C7FF2156-A1DA-42C1-8AF2-6FA6E46BFD83}" srcOrd="0" destOrd="0" parTransId="{3C256FE0-5354-4D47-A6C1-64164CB09F4D}" sibTransId="{61354CE4-4FCC-438C-A95D-61EB66DCA086}"/>
    <dgm:cxn modelId="{E07024BA-165A-401A-A8AB-1441F61F0237}" srcId="{18CBEBAE-0F3E-4A48-BEEA-D16C6D14849A}" destId="{F3CE57A6-E1D8-45FC-B796-1B85F4D1B51F}" srcOrd="0" destOrd="0" parTransId="{305F5AE8-0B7C-4C2D-8ED3-5273DD3C6870}" sibTransId="{578092F4-C5E6-4A21-8820-F540DCFD6655}"/>
    <dgm:cxn modelId="{4FC60CD9-BD4B-4D14-900B-F408CC3D2AD0}" srcId="{5B61A233-0104-4711-B7A1-433E66D7E197}" destId="{77789C59-BB78-4A1B-B6D7-92930643402E}" srcOrd="0" destOrd="0" parTransId="{1AF9804B-D83E-4FED-BEC4-D1C95E5F03CD}" sibTransId="{764A4949-1D7F-4E09-A65A-195D03D16942}"/>
    <dgm:cxn modelId="{D685FFEF-2086-4AB5-9B53-7A662845519F}" type="presOf" srcId="{C7FF2156-A1DA-42C1-8AF2-6FA6E46BFD83}" destId="{FFCBA50B-203F-482A-B191-5F0EB346E612}" srcOrd="0" destOrd="0" presId="urn:microsoft.com/office/officeart/2005/8/layout/hProcess6"/>
    <dgm:cxn modelId="{5F80E75E-023A-4622-B9C0-87EB0A7E7FB9}" type="presOf" srcId="{1D6134F1-A5E3-49BC-AA53-8CA199E6A1F8}" destId="{36E04C72-A381-45EA-97D7-2439D75D5ECB}" srcOrd="0" destOrd="0" presId="urn:microsoft.com/office/officeart/2005/8/layout/hProcess6"/>
    <dgm:cxn modelId="{6BC7E653-D6B5-400F-AF8D-7319E25DC404}" type="presOf" srcId="{292CD3AD-9A0C-4313-8DF0-CFDAF5A0CB5F}" destId="{D8F4DA69-9AA2-4965-A55A-7C2FD0C58FA4}" srcOrd="0" destOrd="0" presId="urn:microsoft.com/office/officeart/2005/8/layout/hProcess6"/>
    <dgm:cxn modelId="{EA586C49-77EE-4A4A-A451-A78CD000E2BF}" srcId="{18CBEBAE-0F3E-4A48-BEEA-D16C6D14849A}" destId="{292CD3AD-9A0C-4313-8DF0-CFDAF5A0CB5F}" srcOrd="3" destOrd="0" parTransId="{46BF1C1A-5309-4AEF-B185-4E54B8D8B1F8}" sibTransId="{ACED90CE-7DD0-4754-8081-047E4C4DFA37}"/>
    <dgm:cxn modelId="{F4AB1D57-7D28-4E5D-B3D4-54CCCF1E8A1C}" type="presOf" srcId="{49493297-01D8-46AC-9E2C-83482E7DEB39}" destId="{C57C0AB9-7855-4EE4-8D8E-DF9E17D5795B}" srcOrd="0" destOrd="0" presId="urn:microsoft.com/office/officeart/2005/8/layout/hProcess6"/>
    <dgm:cxn modelId="{278D1AC7-E536-4370-A36F-9F9DBA012812}" type="presOf" srcId="{4B9D8D26-466D-47FB-AD92-9440F97BD8FC}" destId="{F6D6F680-497F-485B-951F-0212A02F2000}" srcOrd="1" destOrd="0" presId="urn:microsoft.com/office/officeart/2005/8/layout/hProcess6"/>
    <dgm:cxn modelId="{A767566D-2C1F-4D27-8153-F867623C8843}" srcId="{8CA2FEDE-2ECB-4200-A400-3D1CCCE915DF}" destId="{1D6134F1-A5E3-49BC-AA53-8CA199E6A1F8}" srcOrd="0" destOrd="0" parTransId="{CE9BDB07-8BEB-4AD7-A267-D7453D2C8B99}" sibTransId="{2D69DAA7-5B71-440F-8029-9FA0A8284907}"/>
    <dgm:cxn modelId="{37932E65-7FEB-4B63-AF19-F9C9668BF74E}" type="presOf" srcId="{77789C59-BB78-4A1B-B6D7-92930643402E}" destId="{9E14138F-F21A-4A7B-B933-14E3FB499C68}" srcOrd="1" destOrd="0" presId="urn:microsoft.com/office/officeart/2005/8/layout/hProcess6"/>
    <dgm:cxn modelId="{1BAE9845-7DC1-4F5B-A41E-1E14E531D4C8}" type="presOf" srcId="{5B61A233-0104-4711-B7A1-433E66D7E197}" destId="{3B889BD2-B46F-41AC-AFC7-E577E5AD9088}" srcOrd="0" destOrd="0" presId="urn:microsoft.com/office/officeart/2005/8/layout/hProcess6"/>
    <dgm:cxn modelId="{86076D2F-E723-4847-B67C-128743A5CD38}" type="presOf" srcId="{18CBEBAE-0F3E-4A48-BEEA-D16C6D14849A}" destId="{3B9BC066-219C-4296-A9CE-5574A5531247}" srcOrd="0" destOrd="0" presId="urn:microsoft.com/office/officeart/2005/8/layout/hProcess6"/>
    <dgm:cxn modelId="{F1B222F7-E02D-4C37-8619-948A9B44E842}" type="presOf" srcId="{4B9D8D26-466D-47FB-AD92-9440F97BD8FC}" destId="{912B6A9F-2EB0-42D4-8C62-C818B596323B}" srcOrd="0" destOrd="0" presId="urn:microsoft.com/office/officeart/2005/8/layout/hProcess6"/>
    <dgm:cxn modelId="{2109C84D-492E-4BC2-9D41-6ECB6164078D}" type="presOf" srcId="{F3CE57A6-E1D8-45FC-B796-1B85F4D1B51F}" destId="{B83E1AE1-97CD-4924-9AA1-DB218D6F209F}" srcOrd="0" destOrd="0" presId="urn:microsoft.com/office/officeart/2005/8/layout/hProcess6"/>
    <dgm:cxn modelId="{DAED24BE-1012-4621-8025-91BBB15AD5B0}" type="presOf" srcId="{49493297-01D8-46AC-9E2C-83482E7DEB39}" destId="{6546E538-D6F2-471D-BEE0-EB562A3809C9}" srcOrd="1" destOrd="0" presId="urn:microsoft.com/office/officeart/2005/8/layout/hProcess6"/>
    <dgm:cxn modelId="{866D4227-5A50-412F-A70C-9FA9BCC45BB0}" srcId="{292CD3AD-9A0C-4313-8DF0-CFDAF5A0CB5F}" destId="{49493297-01D8-46AC-9E2C-83482E7DEB39}" srcOrd="0" destOrd="0" parTransId="{7C6D7A6B-4F3A-4BD2-9BE9-5D2B182C49B8}" sibTransId="{558F83EC-D841-4818-A5B0-C3E30B4172FC}"/>
    <dgm:cxn modelId="{1D05321D-4FEC-4B78-9772-EA0B9E9A6F1B}" srcId="{18CBEBAE-0F3E-4A48-BEEA-D16C6D14849A}" destId="{5B61A233-0104-4711-B7A1-433E66D7E197}" srcOrd="4" destOrd="0" parTransId="{C0CDBDAE-A43D-4A9E-B163-58B852E682FE}" sibTransId="{6FB89896-4225-4B87-B725-74CB339DC339}"/>
    <dgm:cxn modelId="{188A64B9-127B-45BB-B1DE-46F5F686D1E0}" type="presOf" srcId="{8CA2FEDE-2ECB-4200-A400-3D1CCCE915DF}" destId="{A12FB7ED-1C63-409B-90DD-FFB2E701141E}" srcOrd="0" destOrd="0" presId="urn:microsoft.com/office/officeart/2005/8/layout/hProcess6"/>
    <dgm:cxn modelId="{8398852C-5B7B-4EE3-9CFB-067E278B5D69}" srcId="{18CBEBAE-0F3E-4A48-BEEA-D16C6D14849A}" destId="{72E38A71-DA2B-4683-A7BB-D32F962B7D3D}" srcOrd="2" destOrd="0" parTransId="{51943AEF-7724-4F5E-B7CC-5CD0035167C6}" sibTransId="{56C55588-898F-46F7-8246-3537A97FF0E1}"/>
    <dgm:cxn modelId="{AA03340E-6E6A-4B28-84C3-9BAC30BB988A}" type="presOf" srcId="{77789C59-BB78-4A1B-B6D7-92930643402E}" destId="{1E87DA16-FDC9-45F5-A6C0-0061C7011C28}" srcOrd="0" destOrd="0" presId="urn:microsoft.com/office/officeart/2005/8/layout/hProcess6"/>
    <dgm:cxn modelId="{B446F8B1-58BB-4358-834C-F7ACAE661DDA}" type="presOf" srcId="{C7FF2156-A1DA-42C1-8AF2-6FA6E46BFD83}" destId="{578BBEDC-BC32-46E4-B8CC-F10D4773C772}" srcOrd="1" destOrd="0" presId="urn:microsoft.com/office/officeart/2005/8/layout/hProcess6"/>
    <dgm:cxn modelId="{5F5D6EFF-0752-4EEB-95AA-C489CEF8F743}" type="presOf" srcId="{1D6134F1-A5E3-49BC-AA53-8CA199E6A1F8}" destId="{FA9C3E92-FEE2-4ADB-9330-534C3B1B2604}" srcOrd="1" destOrd="0" presId="urn:microsoft.com/office/officeart/2005/8/layout/hProcess6"/>
    <dgm:cxn modelId="{F7B46AE6-1680-4E6C-89CD-77EE4A9FF670}" srcId="{72E38A71-DA2B-4683-A7BB-D32F962B7D3D}" destId="{4B9D8D26-466D-47FB-AD92-9440F97BD8FC}" srcOrd="0" destOrd="0" parTransId="{C84E300D-A47B-4803-82FE-6D88148E2E67}" sibTransId="{7925E3B3-4687-4F3D-90FF-CBD7B2E41720}"/>
    <dgm:cxn modelId="{416EFDCC-4709-4B51-A09B-9351BEA1283B}" type="presOf" srcId="{72E38A71-DA2B-4683-A7BB-D32F962B7D3D}" destId="{883D4C73-CBCE-4AFB-9887-308FB86CEF96}" srcOrd="0" destOrd="0" presId="urn:microsoft.com/office/officeart/2005/8/layout/hProcess6"/>
    <dgm:cxn modelId="{1E065B07-EEF8-4C8C-9D7A-89FA993592BB}" srcId="{18CBEBAE-0F3E-4A48-BEEA-D16C6D14849A}" destId="{8CA2FEDE-2ECB-4200-A400-3D1CCCE915DF}" srcOrd="1" destOrd="0" parTransId="{784C6FC6-D375-41CA-AB76-7642903EA4DD}" sibTransId="{AC366AE8-A440-42DC-A4BD-2AE1FDF87FFC}"/>
    <dgm:cxn modelId="{6F6A6553-E911-4AE2-948C-956EA7465FB3}" type="presParOf" srcId="{3B9BC066-219C-4296-A9CE-5574A5531247}" destId="{00868C07-6D43-4790-B331-3775502973CE}" srcOrd="0" destOrd="0" presId="urn:microsoft.com/office/officeart/2005/8/layout/hProcess6"/>
    <dgm:cxn modelId="{84FD9493-0532-4B19-891C-35AE058D9BD9}" type="presParOf" srcId="{00868C07-6D43-4790-B331-3775502973CE}" destId="{F370FEBD-E6DD-4A50-977A-B380885AB8D6}" srcOrd="0" destOrd="0" presId="urn:microsoft.com/office/officeart/2005/8/layout/hProcess6"/>
    <dgm:cxn modelId="{B772E473-C979-4B2A-9EDD-E9F88E41CFF5}" type="presParOf" srcId="{00868C07-6D43-4790-B331-3775502973CE}" destId="{FFCBA50B-203F-482A-B191-5F0EB346E612}" srcOrd="1" destOrd="0" presId="urn:microsoft.com/office/officeart/2005/8/layout/hProcess6"/>
    <dgm:cxn modelId="{C3BD3767-75C9-450B-AE60-3C0D2D0C755B}" type="presParOf" srcId="{00868C07-6D43-4790-B331-3775502973CE}" destId="{578BBEDC-BC32-46E4-B8CC-F10D4773C772}" srcOrd="2" destOrd="0" presId="urn:microsoft.com/office/officeart/2005/8/layout/hProcess6"/>
    <dgm:cxn modelId="{309C750C-C04A-48D8-A9C6-DF8E59E7E5A7}" type="presParOf" srcId="{00868C07-6D43-4790-B331-3775502973CE}" destId="{B83E1AE1-97CD-4924-9AA1-DB218D6F209F}" srcOrd="3" destOrd="0" presId="urn:microsoft.com/office/officeart/2005/8/layout/hProcess6"/>
    <dgm:cxn modelId="{21FCC92D-9C39-461B-92E5-15153B8D5F9F}" type="presParOf" srcId="{3B9BC066-219C-4296-A9CE-5574A5531247}" destId="{56A80329-B645-4F5B-8042-04FCFE3756A9}" srcOrd="1" destOrd="0" presId="urn:microsoft.com/office/officeart/2005/8/layout/hProcess6"/>
    <dgm:cxn modelId="{E473C885-1BFF-4D29-9027-BEA9924B3933}" type="presParOf" srcId="{3B9BC066-219C-4296-A9CE-5574A5531247}" destId="{02D4A471-8CF6-4DB8-86C8-BC8F11C9AEA3}" srcOrd="2" destOrd="0" presId="urn:microsoft.com/office/officeart/2005/8/layout/hProcess6"/>
    <dgm:cxn modelId="{93BE0A1B-2D4E-44A1-A7B6-8D24224D969E}" type="presParOf" srcId="{02D4A471-8CF6-4DB8-86C8-BC8F11C9AEA3}" destId="{E6060394-35C4-4E9C-AF36-2B6817E2EE8B}" srcOrd="0" destOrd="0" presId="urn:microsoft.com/office/officeart/2005/8/layout/hProcess6"/>
    <dgm:cxn modelId="{3383DC39-DCBB-46C3-8175-D10632335D89}" type="presParOf" srcId="{02D4A471-8CF6-4DB8-86C8-BC8F11C9AEA3}" destId="{36E04C72-A381-45EA-97D7-2439D75D5ECB}" srcOrd="1" destOrd="0" presId="urn:microsoft.com/office/officeart/2005/8/layout/hProcess6"/>
    <dgm:cxn modelId="{2040276C-D01E-4F93-AAB3-9D9DC8F05F21}" type="presParOf" srcId="{02D4A471-8CF6-4DB8-86C8-BC8F11C9AEA3}" destId="{FA9C3E92-FEE2-4ADB-9330-534C3B1B2604}" srcOrd="2" destOrd="0" presId="urn:microsoft.com/office/officeart/2005/8/layout/hProcess6"/>
    <dgm:cxn modelId="{D4C0EFA6-DF07-4452-AED1-56E414D2F556}" type="presParOf" srcId="{02D4A471-8CF6-4DB8-86C8-BC8F11C9AEA3}" destId="{A12FB7ED-1C63-409B-90DD-FFB2E701141E}" srcOrd="3" destOrd="0" presId="urn:microsoft.com/office/officeart/2005/8/layout/hProcess6"/>
    <dgm:cxn modelId="{1E6E0F76-F597-4406-A1B1-5B349B6FEDF6}" type="presParOf" srcId="{3B9BC066-219C-4296-A9CE-5574A5531247}" destId="{9DE0B42C-BE27-40BB-ABF8-1B6AC52DAFF7}" srcOrd="3" destOrd="0" presId="urn:microsoft.com/office/officeart/2005/8/layout/hProcess6"/>
    <dgm:cxn modelId="{892E9D81-68F9-4BD5-9D9B-CAF2CD8A1146}" type="presParOf" srcId="{3B9BC066-219C-4296-A9CE-5574A5531247}" destId="{5672BAA4-8FCF-4A84-B1BF-03F15A18FEB5}" srcOrd="4" destOrd="0" presId="urn:microsoft.com/office/officeart/2005/8/layout/hProcess6"/>
    <dgm:cxn modelId="{73B0A9F1-E1CD-498D-9CC3-23E265617EE3}" type="presParOf" srcId="{5672BAA4-8FCF-4A84-B1BF-03F15A18FEB5}" destId="{F82CAB84-04D1-437E-9A38-5993FB967758}" srcOrd="0" destOrd="0" presId="urn:microsoft.com/office/officeart/2005/8/layout/hProcess6"/>
    <dgm:cxn modelId="{A6A2367A-AF62-4E91-8E61-B9D1E9DA68A4}" type="presParOf" srcId="{5672BAA4-8FCF-4A84-B1BF-03F15A18FEB5}" destId="{912B6A9F-2EB0-42D4-8C62-C818B596323B}" srcOrd="1" destOrd="0" presId="urn:microsoft.com/office/officeart/2005/8/layout/hProcess6"/>
    <dgm:cxn modelId="{6B40B5C5-D197-4098-937A-940CF70478BD}" type="presParOf" srcId="{5672BAA4-8FCF-4A84-B1BF-03F15A18FEB5}" destId="{F6D6F680-497F-485B-951F-0212A02F2000}" srcOrd="2" destOrd="0" presId="urn:microsoft.com/office/officeart/2005/8/layout/hProcess6"/>
    <dgm:cxn modelId="{78CCB603-5BD4-4BC7-8404-6E0EFC3DF727}" type="presParOf" srcId="{5672BAA4-8FCF-4A84-B1BF-03F15A18FEB5}" destId="{883D4C73-CBCE-4AFB-9887-308FB86CEF96}" srcOrd="3" destOrd="0" presId="urn:microsoft.com/office/officeart/2005/8/layout/hProcess6"/>
    <dgm:cxn modelId="{E5C0F87A-A788-4FFC-8B8D-6451A66E3CAD}" type="presParOf" srcId="{3B9BC066-219C-4296-A9CE-5574A5531247}" destId="{CA19F5C8-DEF0-4D1A-B2CB-365D2B846DDC}" srcOrd="5" destOrd="0" presId="urn:microsoft.com/office/officeart/2005/8/layout/hProcess6"/>
    <dgm:cxn modelId="{AD00C763-C34F-4EB0-BFFD-CF75CF2DD9F8}" type="presParOf" srcId="{3B9BC066-219C-4296-A9CE-5574A5531247}" destId="{BFE237A7-3393-4C7C-AD30-CF119FE20260}" srcOrd="6" destOrd="0" presId="urn:microsoft.com/office/officeart/2005/8/layout/hProcess6"/>
    <dgm:cxn modelId="{5D4436D2-6516-4AC4-B633-8C1A02EB2D45}" type="presParOf" srcId="{BFE237A7-3393-4C7C-AD30-CF119FE20260}" destId="{2168D663-4AE3-482A-BC70-4A844CBD0E59}" srcOrd="0" destOrd="0" presId="urn:microsoft.com/office/officeart/2005/8/layout/hProcess6"/>
    <dgm:cxn modelId="{4DECDE48-F9AC-43B0-A8D1-C3D2CBF3823B}" type="presParOf" srcId="{BFE237A7-3393-4C7C-AD30-CF119FE20260}" destId="{C57C0AB9-7855-4EE4-8D8E-DF9E17D5795B}" srcOrd="1" destOrd="0" presId="urn:microsoft.com/office/officeart/2005/8/layout/hProcess6"/>
    <dgm:cxn modelId="{E5385533-D25B-44D1-8C21-C5C61D91E354}" type="presParOf" srcId="{BFE237A7-3393-4C7C-AD30-CF119FE20260}" destId="{6546E538-D6F2-471D-BEE0-EB562A3809C9}" srcOrd="2" destOrd="0" presId="urn:microsoft.com/office/officeart/2005/8/layout/hProcess6"/>
    <dgm:cxn modelId="{65C1B391-5F6C-4B03-A24F-825FBEAA2F0E}" type="presParOf" srcId="{BFE237A7-3393-4C7C-AD30-CF119FE20260}" destId="{D8F4DA69-9AA2-4965-A55A-7C2FD0C58FA4}" srcOrd="3" destOrd="0" presId="urn:microsoft.com/office/officeart/2005/8/layout/hProcess6"/>
    <dgm:cxn modelId="{B72A204A-9847-4A05-897C-D9A03E6B86CB}" type="presParOf" srcId="{3B9BC066-219C-4296-A9CE-5574A5531247}" destId="{44011BCD-5AB5-40FC-918E-14871BFAC7A4}" srcOrd="7" destOrd="0" presId="urn:microsoft.com/office/officeart/2005/8/layout/hProcess6"/>
    <dgm:cxn modelId="{A48BEEAD-DD19-432F-9726-372BC1EFB894}" type="presParOf" srcId="{3B9BC066-219C-4296-A9CE-5574A5531247}" destId="{4F68E9F5-EBEB-4F2C-8C06-B4685B55762A}" srcOrd="8" destOrd="0" presId="urn:microsoft.com/office/officeart/2005/8/layout/hProcess6"/>
    <dgm:cxn modelId="{B9B085AF-ECCF-4425-9A93-A98BB5707C84}" type="presParOf" srcId="{4F68E9F5-EBEB-4F2C-8C06-B4685B55762A}" destId="{20BAF413-FEC4-49CC-95D5-799D49E14223}" srcOrd="0" destOrd="0" presId="urn:microsoft.com/office/officeart/2005/8/layout/hProcess6"/>
    <dgm:cxn modelId="{AC1D2E07-C981-4EB8-A036-8EF11FB81832}" type="presParOf" srcId="{4F68E9F5-EBEB-4F2C-8C06-B4685B55762A}" destId="{1E87DA16-FDC9-45F5-A6C0-0061C7011C28}" srcOrd="1" destOrd="0" presId="urn:microsoft.com/office/officeart/2005/8/layout/hProcess6"/>
    <dgm:cxn modelId="{905C2169-FA5B-4838-901D-96E499B995EB}" type="presParOf" srcId="{4F68E9F5-EBEB-4F2C-8C06-B4685B55762A}" destId="{9E14138F-F21A-4A7B-B933-14E3FB499C68}" srcOrd="2" destOrd="0" presId="urn:microsoft.com/office/officeart/2005/8/layout/hProcess6"/>
    <dgm:cxn modelId="{F2A1357A-C3BB-4CDE-85E8-8B1C610BA9DE}" type="presParOf" srcId="{4F68E9F5-EBEB-4F2C-8C06-B4685B55762A}" destId="{3B889BD2-B46F-41AC-AFC7-E577E5AD908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BA50B-203F-482A-B191-5F0EB346E612}">
      <dsp:nvSpPr>
        <dsp:cNvPr id="0" name=""/>
        <dsp:cNvSpPr/>
      </dsp:nvSpPr>
      <dsp:spPr>
        <a:xfrm>
          <a:off x="294983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學生上</a:t>
          </a:r>
          <a:r>
            <a:rPr lang="zh-TW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傳學習成果</a:t>
          </a:r>
          <a:endParaRPr lang="zh-TW" alt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6631" y="831219"/>
        <a:ext cx="568714" cy="713824"/>
      </dsp:txXfrm>
    </dsp:sp>
    <dsp:sp modelId="{B83E1AE1-97CD-4924-9AA1-DB218D6F209F}">
      <dsp:nvSpPr>
        <dsp:cNvPr id="0" name=""/>
        <dsp:cNvSpPr/>
      </dsp:nvSpPr>
      <dsp:spPr>
        <a:xfrm>
          <a:off x="3335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1</a:t>
          </a:r>
          <a:endParaRPr lang="zh-TW" altLang="en-US" sz="2700" kern="1200" dirty="0"/>
        </a:p>
      </dsp:txBody>
      <dsp:txXfrm>
        <a:off x="88757" y="981905"/>
        <a:ext cx="412452" cy="412452"/>
      </dsp:txXfrm>
    </dsp:sp>
    <dsp:sp modelId="{36E04C72-A381-45EA-97D7-2439D75D5ECB}">
      <dsp:nvSpPr>
        <dsp:cNvPr id="0" name=""/>
        <dsp:cNvSpPr/>
      </dsp:nvSpPr>
      <dsp:spPr>
        <a:xfrm>
          <a:off x="1826135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學生送出認證成果</a:t>
          </a:r>
        </a:p>
      </dsp:txBody>
      <dsp:txXfrm>
        <a:off x="2117783" y="831219"/>
        <a:ext cx="568714" cy="713824"/>
      </dsp:txXfrm>
    </dsp:sp>
    <dsp:sp modelId="{A12FB7ED-1C63-409B-90DD-FFB2E701141E}">
      <dsp:nvSpPr>
        <dsp:cNvPr id="0" name=""/>
        <dsp:cNvSpPr/>
      </dsp:nvSpPr>
      <dsp:spPr>
        <a:xfrm>
          <a:off x="1534487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2</a:t>
          </a:r>
          <a:endParaRPr lang="zh-TW" altLang="en-US" sz="2700" kern="1200" dirty="0"/>
        </a:p>
      </dsp:txBody>
      <dsp:txXfrm>
        <a:off x="1619909" y="981905"/>
        <a:ext cx="412452" cy="412452"/>
      </dsp:txXfrm>
    </dsp:sp>
    <dsp:sp modelId="{912B6A9F-2EB0-42D4-8C62-C818B596323B}">
      <dsp:nvSpPr>
        <dsp:cNvPr id="0" name=""/>
        <dsp:cNvSpPr/>
      </dsp:nvSpPr>
      <dsp:spPr>
        <a:xfrm>
          <a:off x="3357287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教師認證學習成果</a:t>
          </a:r>
        </a:p>
      </dsp:txBody>
      <dsp:txXfrm>
        <a:off x="3648935" y="831219"/>
        <a:ext cx="568714" cy="713824"/>
      </dsp:txXfrm>
    </dsp:sp>
    <dsp:sp modelId="{883D4C73-CBCE-4AFB-9887-308FB86CEF96}">
      <dsp:nvSpPr>
        <dsp:cNvPr id="0" name=""/>
        <dsp:cNvSpPr/>
      </dsp:nvSpPr>
      <dsp:spPr>
        <a:xfrm>
          <a:off x="3065639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3</a:t>
          </a:r>
          <a:endParaRPr lang="zh-TW" altLang="en-US" sz="2700" kern="1200" dirty="0"/>
        </a:p>
      </dsp:txBody>
      <dsp:txXfrm>
        <a:off x="3151061" y="981905"/>
        <a:ext cx="412452" cy="412452"/>
      </dsp:txXfrm>
    </dsp:sp>
    <dsp:sp modelId="{C57C0AB9-7855-4EE4-8D8E-DF9E17D5795B}">
      <dsp:nvSpPr>
        <dsp:cNvPr id="0" name=""/>
        <dsp:cNvSpPr/>
      </dsp:nvSpPr>
      <dsp:spPr>
        <a:xfrm>
          <a:off x="4888440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學生接收認證結果</a:t>
          </a:r>
        </a:p>
      </dsp:txBody>
      <dsp:txXfrm>
        <a:off x="5180088" y="831219"/>
        <a:ext cx="568714" cy="713824"/>
      </dsp:txXfrm>
    </dsp:sp>
    <dsp:sp modelId="{D8F4DA69-9AA2-4965-A55A-7C2FD0C58FA4}">
      <dsp:nvSpPr>
        <dsp:cNvPr id="0" name=""/>
        <dsp:cNvSpPr/>
      </dsp:nvSpPr>
      <dsp:spPr>
        <a:xfrm>
          <a:off x="4596792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4</a:t>
          </a:r>
          <a:endParaRPr lang="zh-TW" altLang="en-US" sz="2700" kern="1200" dirty="0"/>
        </a:p>
      </dsp:txBody>
      <dsp:txXfrm>
        <a:off x="4682214" y="981905"/>
        <a:ext cx="412452" cy="412452"/>
      </dsp:txXfrm>
    </dsp:sp>
    <dsp:sp modelId="{1E87DA16-FDC9-45F5-A6C0-0061C7011C28}">
      <dsp:nvSpPr>
        <dsp:cNvPr id="0" name=""/>
        <dsp:cNvSpPr/>
      </dsp:nvSpPr>
      <dsp:spPr>
        <a:xfrm>
          <a:off x="6419592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學期勾選學習成果</a:t>
          </a:r>
        </a:p>
      </dsp:txBody>
      <dsp:txXfrm>
        <a:off x="6711240" y="831219"/>
        <a:ext cx="568714" cy="713824"/>
      </dsp:txXfrm>
    </dsp:sp>
    <dsp:sp modelId="{3B889BD2-B46F-41AC-AFC7-E577E5AD9088}">
      <dsp:nvSpPr>
        <dsp:cNvPr id="0" name=""/>
        <dsp:cNvSpPr/>
      </dsp:nvSpPr>
      <dsp:spPr>
        <a:xfrm>
          <a:off x="6127944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5</a:t>
          </a:r>
          <a:endParaRPr lang="zh-TW" altLang="en-US" sz="2700" kern="1200" dirty="0"/>
        </a:p>
      </dsp:txBody>
      <dsp:txXfrm>
        <a:off x="6213366" y="981905"/>
        <a:ext cx="412452" cy="412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BA50B-203F-482A-B191-5F0EB346E612}">
      <dsp:nvSpPr>
        <dsp:cNvPr id="0" name=""/>
        <dsp:cNvSpPr/>
      </dsp:nvSpPr>
      <dsp:spPr>
        <a:xfrm>
          <a:off x="294983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學生上</a:t>
          </a:r>
          <a:r>
            <a:rPr lang="zh-TW" alt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傳學習成果</a:t>
          </a:r>
          <a:endParaRPr lang="zh-TW" alt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6631" y="831219"/>
        <a:ext cx="568714" cy="713824"/>
      </dsp:txXfrm>
    </dsp:sp>
    <dsp:sp modelId="{B83E1AE1-97CD-4924-9AA1-DB218D6F209F}">
      <dsp:nvSpPr>
        <dsp:cNvPr id="0" name=""/>
        <dsp:cNvSpPr/>
      </dsp:nvSpPr>
      <dsp:spPr>
        <a:xfrm>
          <a:off x="3335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1</a:t>
          </a:r>
          <a:endParaRPr lang="zh-TW" altLang="en-US" sz="2700" kern="1200" dirty="0"/>
        </a:p>
      </dsp:txBody>
      <dsp:txXfrm>
        <a:off x="88757" y="981905"/>
        <a:ext cx="412452" cy="412452"/>
      </dsp:txXfrm>
    </dsp:sp>
    <dsp:sp modelId="{36E04C72-A381-45EA-97D7-2439D75D5ECB}">
      <dsp:nvSpPr>
        <dsp:cNvPr id="0" name=""/>
        <dsp:cNvSpPr/>
      </dsp:nvSpPr>
      <dsp:spPr>
        <a:xfrm>
          <a:off x="1826135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學生送出認證成果</a:t>
          </a:r>
        </a:p>
      </dsp:txBody>
      <dsp:txXfrm>
        <a:off x="2117783" y="831219"/>
        <a:ext cx="568714" cy="713824"/>
      </dsp:txXfrm>
    </dsp:sp>
    <dsp:sp modelId="{A12FB7ED-1C63-409B-90DD-FFB2E701141E}">
      <dsp:nvSpPr>
        <dsp:cNvPr id="0" name=""/>
        <dsp:cNvSpPr/>
      </dsp:nvSpPr>
      <dsp:spPr>
        <a:xfrm>
          <a:off x="1534487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2</a:t>
          </a:r>
          <a:endParaRPr lang="zh-TW" altLang="en-US" sz="2700" kern="1200" dirty="0"/>
        </a:p>
      </dsp:txBody>
      <dsp:txXfrm>
        <a:off x="1619909" y="981905"/>
        <a:ext cx="412452" cy="412452"/>
      </dsp:txXfrm>
    </dsp:sp>
    <dsp:sp modelId="{912B6A9F-2EB0-42D4-8C62-C818B596323B}">
      <dsp:nvSpPr>
        <dsp:cNvPr id="0" name=""/>
        <dsp:cNvSpPr/>
      </dsp:nvSpPr>
      <dsp:spPr>
        <a:xfrm>
          <a:off x="3357287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教師認證學習成果</a:t>
          </a:r>
        </a:p>
      </dsp:txBody>
      <dsp:txXfrm>
        <a:off x="3648935" y="831219"/>
        <a:ext cx="568714" cy="713824"/>
      </dsp:txXfrm>
    </dsp:sp>
    <dsp:sp modelId="{883D4C73-CBCE-4AFB-9887-308FB86CEF96}">
      <dsp:nvSpPr>
        <dsp:cNvPr id="0" name=""/>
        <dsp:cNvSpPr/>
      </dsp:nvSpPr>
      <dsp:spPr>
        <a:xfrm>
          <a:off x="3065639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3</a:t>
          </a:r>
          <a:endParaRPr lang="zh-TW" altLang="en-US" sz="2700" kern="1200" dirty="0"/>
        </a:p>
      </dsp:txBody>
      <dsp:txXfrm>
        <a:off x="3151061" y="981905"/>
        <a:ext cx="412452" cy="412452"/>
      </dsp:txXfrm>
    </dsp:sp>
    <dsp:sp modelId="{C57C0AB9-7855-4EE4-8D8E-DF9E17D5795B}">
      <dsp:nvSpPr>
        <dsp:cNvPr id="0" name=""/>
        <dsp:cNvSpPr/>
      </dsp:nvSpPr>
      <dsp:spPr>
        <a:xfrm>
          <a:off x="4888440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學生接收認證結果</a:t>
          </a:r>
        </a:p>
      </dsp:txBody>
      <dsp:txXfrm>
        <a:off x="5180088" y="831219"/>
        <a:ext cx="568714" cy="713824"/>
      </dsp:txXfrm>
    </dsp:sp>
    <dsp:sp modelId="{D8F4DA69-9AA2-4965-A55A-7C2FD0C58FA4}">
      <dsp:nvSpPr>
        <dsp:cNvPr id="0" name=""/>
        <dsp:cNvSpPr/>
      </dsp:nvSpPr>
      <dsp:spPr>
        <a:xfrm>
          <a:off x="4596792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4</a:t>
          </a:r>
          <a:endParaRPr lang="zh-TW" altLang="en-US" sz="2700" kern="1200" dirty="0"/>
        </a:p>
      </dsp:txBody>
      <dsp:txXfrm>
        <a:off x="4682214" y="981905"/>
        <a:ext cx="412452" cy="412452"/>
      </dsp:txXfrm>
    </dsp:sp>
    <dsp:sp modelId="{1E87DA16-FDC9-45F5-A6C0-0061C7011C28}">
      <dsp:nvSpPr>
        <dsp:cNvPr id="0" name=""/>
        <dsp:cNvSpPr/>
      </dsp:nvSpPr>
      <dsp:spPr>
        <a:xfrm>
          <a:off x="6419592" y="678257"/>
          <a:ext cx="1166592" cy="10197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學期勾選學習成果</a:t>
          </a:r>
        </a:p>
      </dsp:txBody>
      <dsp:txXfrm>
        <a:off x="6711240" y="831219"/>
        <a:ext cx="568714" cy="713824"/>
      </dsp:txXfrm>
    </dsp:sp>
    <dsp:sp modelId="{3B889BD2-B46F-41AC-AFC7-E577E5AD9088}">
      <dsp:nvSpPr>
        <dsp:cNvPr id="0" name=""/>
        <dsp:cNvSpPr/>
      </dsp:nvSpPr>
      <dsp:spPr>
        <a:xfrm>
          <a:off x="6127944" y="896483"/>
          <a:ext cx="583296" cy="58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5</a:t>
          </a:r>
          <a:endParaRPr lang="zh-TW" altLang="en-US" sz="2700" kern="1200" dirty="0"/>
        </a:p>
      </dsp:txBody>
      <dsp:txXfrm>
        <a:off x="6213366" y="981905"/>
        <a:ext cx="412452" cy="412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D540-8A48-499B-870D-C0B5FB5CD07A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2255-CF03-4376-B2DD-357A0DBBC8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1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2255-CF03-4376-B2DD-357A0DBBC85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23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2255-CF03-4376-B2DD-357A0DBBC85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19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0569" y="620688"/>
            <a:ext cx="7543800" cy="1018709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834241" y="1750235"/>
            <a:ext cx="765914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5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822959" y="1737361"/>
            <a:ext cx="75864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A5A-35C0-44CA-A885-0EFDE5E313A4}" type="datetimeFigureOut">
              <a:rPr lang="zh-TW" altLang="en-US" smtClean="0"/>
              <a:pPr/>
              <a:t>2021/3/9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5F4FF5-93D3-4254-8E8E-BC1A05F676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822959" y="1737361"/>
            <a:ext cx="75438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800800" cy="936104"/>
          </a:xfrm>
        </p:spPr>
        <p:txBody>
          <a:bodyPr>
            <a:normAutofit/>
          </a:bodyPr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512168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ea"/>
              </a:rPr>
              <a:t>學生</a:t>
            </a:r>
            <a:r>
              <a:rPr lang="zh-TW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ea"/>
              </a:rPr>
              <a:t>學習歷程檔案</a:t>
            </a:r>
            <a:r>
              <a:rPr lang="zh-TW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ea"/>
              </a:rPr>
              <a:t>系統</a:t>
            </a:r>
            <a:r>
              <a:rPr lang="en-US" altLang="zh-TW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ea"/>
              </a:rPr>
              <a:t/>
            </a:r>
            <a:br>
              <a:rPr lang="en-US" altLang="zh-TW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ea"/>
              </a:rPr>
            </a:br>
            <a:r>
              <a:rPr lang="zh-TW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ea"/>
              </a:rPr>
              <a:t>宣導及操作說明</a:t>
            </a:r>
          </a:p>
        </p:txBody>
      </p:sp>
    </p:spTree>
    <p:extLst>
      <p:ext uri="{BB962C8B-B14F-4D97-AF65-F5344CB8AC3E}">
        <p14:creationId xmlns:p14="http://schemas.microsoft.com/office/powerpoint/2010/main" val="23338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1BDC983-99C0-478A-9D65-B1E42B16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9"/>
            <a:ext cx="7543800" cy="50405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上</a:t>
            </a:r>
            <a:r>
              <a:rPr lang="zh-TW" altLang="en-US" dirty="0"/>
              <a:t>傳學習</a:t>
            </a:r>
            <a:r>
              <a:rPr lang="zh-TW" altLang="en-US" dirty="0" smtClean="0"/>
              <a:t>成果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38" y="620688"/>
            <a:ext cx="7615808" cy="6038702"/>
          </a:xfrm>
          <a:prstGeom prst="rect">
            <a:avLst/>
          </a:prstGeom>
        </p:spPr>
      </p:pic>
      <p:pic>
        <p:nvPicPr>
          <p:cNvPr id="6" name="圖形 9" descr="手背向前食指朝右指">
            <a:extLst>
              <a:ext uri="{FF2B5EF4-FFF2-40B4-BE49-F238E27FC236}">
                <a16:creationId xmlns:a16="http://schemas.microsoft.com/office/drawing/2014/main" xmlns="" id="{36B8307D-266F-4B69-A032-612C2902E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219558">
            <a:off x="2356612" y="2530748"/>
            <a:ext cx="788391" cy="788391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2699792" y="1916832"/>
            <a:ext cx="1086104" cy="1008111"/>
          </a:xfrm>
          <a:prstGeom prst="ellipse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1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點選要上傳的科目</a:t>
            </a:r>
            <a:endParaRPr lang="en-US" altLang="zh-TW" dirty="0" smtClean="0"/>
          </a:p>
          <a:p>
            <a:r>
              <a:rPr lang="zh-TW" altLang="en-US" dirty="0" smtClean="0"/>
              <a:t>下面＊學年度＊科目＊ 學期會自動顯示</a:t>
            </a:r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805" t="11922" r="26932" b="6460"/>
          <a:stretch>
            <a:fillRect/>
          </a:stretch>
        </p:blipFill>
        <p:spPr bwMode="auto">
          <a:xfrm>
            <a:off x="755576" y="188640"/>
            <a:ext cx="6192688" cy="62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652120" y="188640"/>
            <a:ext cx="432048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1600" y="1412776"/>
            <a:ext cx="7772400" cy="4572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１拖曳上傳檔案</a:t>
            </a:r>
            <a:endParaRPr lang="en-US" altLang="zh-TW" dirty="0" smtClean="0"/>
          </a:p>
          <a:p>
            <a:r>
              <a:rPr lang="zh-TW" altLang="en-US" dirty="0" smtClean="0"/>
              <a:t>２填寫「相關簡述」</a:t>
            </a:r>
            <a:endParaRPr lang="en-US" altLang="zh-TW" dirty="0" smtClean="0"/>
          </a:p>
          <a:p>
            <a:r>
              <a:rPr lang="zh-TW" altLang="en-US" dirty="0" smtClean="0"/>
              <a:t>３按「儲存」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0" y="274829"/>
            <a:ext cx="5832648" cy="63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3347864" y="6229808"/>
            <a:ext cx="864096" cy="360040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226518" y="5700093"/>
            <a:ext cx="825201" cy="39908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540514" y="4894616"/>
            <a:ext cx="1687669" cy="47859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4704200"/>
            <a:ext cx="492443" cy="457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34076" y="5527780"/>
            <a:ext cx="492443" cy="457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２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11963" y="6132344"/>
            <a:ext cx="492443" cy="457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43608" y="1628800"/>
            <a:ext cx="7488832" cy="4572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3200" dirty="0" smtClean="0"/>
              <a:t>新增成功</a:t>
            </a:r>
            <a:endParaRPr lang="en-US" altLang="zh-TW" sz="3200" dirty="0" smtClean="0"/>
          </a:p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6756" t="10977" r="27965" b="4867"/>
          <a:stretch>
            <a:fillRect/>
          </a:stretch>
        </p:blipFill>
        <p:spPr bwMode="auto">
          <a:xfrm>
            <a:off x="683568" y="404664"/>
            <a:ext cx="5854563" cy="61206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2051720" y="1700808"/>
            <a:ext cx="2448272" cy="576064"/>
          </a:xfrm>
          <a:prstGeom prst="ellipse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36096" y="476672"/>
            <a:ext cx="432048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點選檔案可選擇：</a:t>
            </a:r>
            <a:endParaRPr lang="en-US" altLang="zh-TW" dirty="0" smtClean="0"/>
          </a:p>
          <a:p>
            <a:r>
              <a:rPr lang="zh-TW" altLang="en-US" dirty="0" smtClean="0"/>
              <a:t>　１下載</a:t>
            </a:r>
            <a:endParaRPr lang="en-US" altLang="zh-TW" dirty="0" smtClean="0"/>
          </a:p>
          <a:p>
            <a:r>
              <a:rPr lang="zh-TW" altLang="en-US" dirty="0" smtClean="0"/>
              <a:t>　２刪除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 l="29121" t="11766" r="30507" b="4695"/>
          <a:stretch>
            <a:fillRect/>
          </a:stretch>
        </p:blipFill>
        <p:spPr bwMode="auto">
          <a:xfrm>
            <a:off x="971600" y="332656"/>
            <a:ext cx="5472608" cy="636975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627784" y="1700808"/>
            <a:ext cx="1800200" cy="720080"/>
          </a:xfrm>
          <a:prstGeom prst="ellipse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>
            <a:spLocks/>
          </p:cNvSpPr>
          <p:nvPr/>
        </p:nvSpPr>
        <p:spPr>
          <a:xfrm>
            <a:off x="467544" y="4005064"/>
            <a:ext cx="7632849" cy="64807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未認證的學習成果可刪除，已經教師認證的學習成果就無法刪除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24128" y="332656"/>
            <a:ext cx="432048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3792" y="260648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學習成果認證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1600" y="1463871"/>
            <a:ext cx="7978080" cy="4572000"/>
          </a:xfrm>
          <a:solidFill>
            <a:srgbClr val="F8F8F8"/>
          </a:solidFill>
        </p:spPr>
        <p:txBody>
          <a:bodyPr/>
          <a:lstStyle/>
          <a:p>
            <a:r>
              <a:rPr lang="zh-TW" altLang="en-US" dirty="0"/>
              <a:t>至</a:t>
            </a:r>
            <a:r>
              <a:rPr lang="zh-TW" altLang="en-US" dirty="0" smtClean="0"/>
              <a:t>「學習成果認證」</a:t>
            </a:r>
            <a:endParaRPr lang="en-US" altLang="zh-TW" dirty="0" smtClean="0"/>
          </a:p>
          <a:p>
            <a:r>
              <a:rPr lang="zh-TW" altLang="en-US" dirty="0" smtClean="0"/>
              <a:t>按「送出認證」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823" t="14459" r="30188" b="4809"/>
          <a:stretch>
            <a:fillRect/>
          </a:stretch>
        </p:blipFill>
        <p:spPr bwMode="auto">
          <a:xfrm>
            <a:off x="1269395" y="985068"/>
            <a:ext cx="4869355" cy="552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987824" y="1772815"/>
            <a:ext cx="936104" cy="907177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486" t="12677" r="34236" b="40839"/>
          <a:stretch>
            <a:fillRect/>
          </a:stretch>
        </p:blipFill>
        <p:spPr bwMode="auto">
          <a:xfrm>
            <a:off x="3347864" y="2708920"/>
            <a:ext cx="4536504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6660232" y="4437112"/>
            <a:ext cx="792088" cy="504056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9" name="圖形 9" descr="手背向前食指朝右指">
            <a:extLst>
              <a:ext uri="{FF2B5EF4-FFF2-40B4-BE49-F238E27FC236}">
                <a16:creationId xmlns:a16="http://schemas.microsoft.com/office/drawing/2014/main" xmlns="" id="{36B8307D-266F-4B69-A032-612C2902E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219558">
            <a:off x="2397552" y="2314724"/>
            <a:ext cx="788391" cy="788391"/>
          </a:xfrm>
          <a:prstGeom prst="rect">
            <a:avLst/>
          </a:prstGeom>
        </p:spPr>
      </p:pic>
      <p:pic>
        <p:nvPicPr>
          <p:cNvPr id="10" name="圖形 9" descr="手背向前食指朝右指">
            <a:extLst>
              <a:ext uri="{FF2B5EF4-FFF2-40B4-BE49-F238E27FC236}">
                <a16:creationId xmlns:a16="http://schemas.microsoft.com/office/drawing/2014/main" xmlns="" id="{36B8307D-266F-4B69-A032-612C2902E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219558">
            <a:off x="6317050" y="5030034"/>
            <a:ext cx="788391" cy="78839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40152" y="4509120"/>
            <a:ext cx="432048" cy="14401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940152" y="4725144"/>
            <a:ext cx="432048" cy="14401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4C4009D-DF6D-4E28-911C-D67D1EB2E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168016" cy="559909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890683" cy="5688632"/>
          </a:xfrm>
          <a:prstGeom prst="rect">
            <a:avLst/>
          </a:prstGeom>
        </p:spPr>
      </p:pic>
      <p:pic>
        <p:nvPicPr>
          <p:cNvPr id="11" name="圖形 10" descr="手背向前食指朝右指">
            <a:extLst>
              <a:ext uri="{FF2B5EF4-FFF2-40B4-BE49-F238E27FC236}">
                <a16:creationId xmlns:a16="http://schemas.microsoft.com/office/drawing/2014/main" xmlns="" id="{09826410-9193-41BE-8756-4FAA89A0F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060387">
            <a:off x="3608547" y="5417875"/>
            <a:ext cx="914400" cy="9144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2E5BCEE-5911-4425-9BFC-7020ADA0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8" y="188640"/>
            <a:ext cx="7543800" cy="766131"/>
          </a:xfrm>
        </p:spPr>
        <p:txBody>
          <a:bodyPr/>
          <a:lstStyle/>
          <a:p>
            <a:r>
              <a:rPr lang="zh-TW" altLang="en-US" dirty="0"/>
              <a:t>學習成果待認證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BD7F33BA-7A1C-4DC4-B5FD-FA29BC22B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C761741-E042-4527-934A-0A292FEBF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329362" cy="3912275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679773" y="4100915"/>
            <a:ext cx="6009439" cy="12961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9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AF62EB-A464-4C49-A079-2F6B38B8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r>
              <a:rPr lang="zh-TW" altLang="en-US" dirty="0"/>
              <a:t>學生接收認證通過</a:t>
            </a:r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CA048D82-E2DC-4205-96E2-C400FBCBC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21" y="1839519"/>
            <a:ext cx="5549028" cy="4253777"/>
          </a:xfrm>
          <a:prstGeom prst="rect">
            <a:avLst/>
          </a:prstGeom>
        </p:spPr>
      </p:pic>
      <p:pic>
        <p:nvPicPr>
          <p:cNvPr id="7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4CFCDEAF-5E4F-44A3-8A97-9B31C642C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21" y="1839519"/>
            <a:ext cx="5549028" cy="437528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406B84DA-F776-40B0-8F32-C8946672B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76" y="1798532"/>
            <a:ext cx="5661673" cy="42657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04631"/>
            <a:ext cx="7704856" cy="58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EDE1112-81CF-469E-817B-70450688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學生確認未通過認證訊息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47238"/>
            <a:ext cx="5339792" cy="49657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96614" y="5155788"/>
            <a:ext cx="4451650" cy="937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300192" y="5354923"/>
            <a:ext cx="576064" cy="522349"/>
          </a:xfrm>
          <a:prstGeom prst="ellipse">
            <a:avLst/>
          </a:prstGeom>
          <a:noFill/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12" y="1757131"/>
            <a:ext cx="5410139" cy="49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8FD027-FDA4-4C48-A84B-0C063D21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82156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學生學習歷程</a:t>
            </a:r>
            <a:r>
              <a:rPr lang="zh-TW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檔案上傳流程</a:t>
            </a:r>
            <a:endParaRPr lang="zh-TW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4376222-7CE3-4996-AD77-E3424B6E7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4" y="3573016"/>
            <a:ext cx="8892479" cy="2664296"/>
          </a:xfrm>
        </p:spPr>
        <p:txBody>
          <a:bodyPr vert="horz" anchor="ctr" anchorCtr="1"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學習成果</a:t>
            </a:r>
            <a:r>
              <a:rPr lang="en-US" altLang="zh-TW" sz="2400" dirty="0"/>
              <a:t>：</a:t>
            </a:r>
            <a:r>
              <a:rPr lang="zh-TW" altLang="en-US" sz="2400" dirty="0" smtClean="0"/>
              <a:t>每學期至多</a:t>
            </a:r>
            <a:r>
              <a:rPr lang="zh-TW" altLang="en-US" sz="2400" dirty="0" smtClean="0">
                <a:solidFill>
                  <a:srgbClr val="FF0000"/>
                </a:solidFill>
              </a:rPr>
              <a:t>上傳</a:t>
            </a:r>
            <a:r>
              <a:rPr lang="en-US" altLang="zh-TW" sz="2400" smtClean="0">
                <a:solidFill>
                  <a:srgbClr val="FF0000"/>
                </a:solidFill>
              </a:rPr>
              <a:t>20</a:t>
            </a:r>
            <a:r>
              <a:rPr lang="zh-TW" altLang="en-US" sz="2400" dirty="0" smtClean="0">
                <a:solidFill>
                  <a:srgbClr val="FF0000"/>
                </a:solidFill>
              </a:rPr>
              <a:t>件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單科不超過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件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一學年勾選學習成果至多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多元表現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en-US" sz="2400" dirty="0" smtClean="0"/>
              <a:t>除</a:t>
            </a:r>
            <a:r>
              <a:rPr lang="zh-TW" altLang="en-US" sz="2400" dirty="0"/>
              <a:t>學校登載學生</a:t>
            </a:r>
            <a:r>
              <a:rPr lang="zh-TW" altLang="en-US" sz="2400" dirty="0" smtClean="0"/>
              <a:t>之班級、校級幹部外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學生每學期</a:t>
            </a:r>
            <a:endParaRPr lang="en-US" altLang="zh-TW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400" dirty="0" smtClean="0"/>
              <a:t>　　　　　　自行上傳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多元表現，一學年至多勾選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件。</a:t>
            </a:r>
            <a:endParaRPr lang="en-US" altLang="zh-TW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 smtClean="0"/>
              <a:t>高</a:t>
            </a:r>
            <a:r>
              <a:rPr lang="zh-TW" altLang="en-US" sz="2400" dirty="0"/>
              <a:t>三下時</a:t>
            </a:r>
            <a:r>
              <a:rPr lang="zh-TW" altLang="en-US" sz="2400" dirty="0" smtClean="0"/>
              <a:t>，學生依申請大學之需求，</a:t>
            </a:r>
            <a:r>
              <a:rPr lang="zh-TW" altLang="en-US" sz="2400" dirty="0"/>
              <a:t>再勾選相應</a:t>
            </a:r>
            <a:r>
              <a:rPr lang="zh-TW" altLang="en-US" sz="2400" dirty="0" smtClean="0"/>
              <a:t>之學習成果及多元表現。</a:t>
            </a:r>
            <a:endParaRPr lang="zh-TW" altLang="en-US" sz="2400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="" xmlns:a16="http://schemas.microsoft.com/office/drawing/2014/main" id="{F0761052-34FF-45AA-A787-A21221134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07347"/>
              </p:ext>
            </p:extLst>
          </p:nvPr>
        </p:nvGraphicFramePr>
        <p:xfrm>
          <a:off x="755576" y="1412776"/>
          <a:ext cx="758952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0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5FF16A5-0FBA-4862-B0B0-FE0A5D18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學生勾選學習</a:t>
            </a:r>
            <a:r>
              <a:rPr lang="zh-TW" altLang="en-US" b="1" dirty="0" smtClean="0"/>
              <a:t>成果</a:t>
            </a:r>
            <a:r>
              <a:rPr lang="zh-TW" altLang="en-US" sz="3600" dirty="0" smtClean="0"/>
              <a:t>－</a:t>
            </a:r>
            <a:r>
              <a:rPr lang="zh-TW" altLang="en-US" sz="3600" b="1" dirty="0" smtClean="0"/>
              <a:t>學年結束</a:t>
            </a:r>
            <a:r>
              <a:rPr lang="zh-TW" altLang="en-US" sz="3600" b="1" dirty="0"/>
              <a:t>後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1FA29C9B-2F80-48F5-B7BC-1BBEEF679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182C0808-3E2F-48B8-B5E6-FD58DB80E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1737361"/>
            <a:ext cx="6444208" cy="4585725"/>
          </a:xfrm>
          <a:prstGeom prst="rect">
            <a:avLst/>
          </a:prstGeom>
        </p:spPr>
      </p:pic>
      <p:pic>
        <p:nvPicPr>
          <p:cNvPr id="15" name="圖片 14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D31233A9-62AA-4359-9A8C-ED51A20B0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5080680" cy="287685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圖片 20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90D75678-5886-4867-8F1C-33C74FC2A0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72" y="3717032"/>
            <a:ext cx="2870655" cy="1080120"/>
          </a:xfrm>
          <a:prstGeom prst="rect">
            <a:avLst/>
          </a:prstGeom>
        </p:spPr>
      </p:pic>
      <p:pic>
        <p:nvPicPr>
          <p:cNvPr id="23" name="圖片 22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61437A41-75F9-42F2-A47A-D7EEB8C60E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3136"/>
            <a:ext cx="3011826" cy="10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9926104-9A03-4E3D-8F1E-7F67FE7A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學生取消勾選學習成果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B20BF7F-4724-4E8D-8592-0AA68257B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A975C75F-2950-4E08-AD44-FABF6B4CD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1809516"/>
            <a:ext cx="6228184" cy="4095795"/>
          </a:xfrm>
          <a:prstGeom prst="rect">
            <a:avLst/>
          </a:prstGeom>
        </p:spPr>
      </p:pic>
      <p:pic>
        <p:nvPicPr>
          <p:cNvPr id="9" name="圖片 8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6F4D720E-0E09-44C6-A7BA-B3345828B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8170"/>
            <a:ext cx="6764373" cy="40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再複習１次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23920" cy="53243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98913" y="267845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１上傳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07025" y="2381297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 smtClean="0">
                <a:solidFill>
                  <a:srgbClr val="FF0000"/>
                </a:solidFill>
              </a:rPr>
              <a:t>２送出　認證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9504" y="2381297"/>
            <a:ext cx="158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３學年結束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rgbClr val="FF0000"/>
                </a:solidFill>
              </a:rPr>
              <a:t>後勾選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五角星形 7"/>
          <p:cNvSpPr/>
          <p:nvPr/>
        </p:nvSpPr>
        <p:spPr>
          <a:xfrm>
            <a:off x="3991305" y="2008230"/>
            <a:ext cx="439552" cy="4015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2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7584" y="1844824"/>
            <a:ext cx="7543801" cy="4023360"/>
          </a:xfrm>
        </p:spPr>
        <p:txBody>
          <a:bodyPr vert="horz" anchor="ctr" anchorCtr="1">
            <a:normAutofit/>
          </a:bodyPr>
          <a:lstStyle/>
          <a:p>
            <a:pPr algn="dist">
              <a:spcBef>
                <a:spcPts val="3000"/>
              </a:spcBef>
            </a:pPr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</a:t>
            </a:r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成果</a:t>
            </a:r>
            <a:endParaRPr lang="en-US" altLang="zh-TW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3000"/>
              </a:spcBef>
            </a:pPr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上傳結束</a:t>
            </a:r>
            <a:endParaRPr lang="zh-TW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6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73497"/>
            <a:ext cx="7344816" cy="54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A4F43FC-F6B3-4638-8C09-3B3B966B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zh-TW" altLang="en-US" dirty="0"/>
              <a:t>學生勾選多元表現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1BE1F49-7367-4862-A72F-C17FDB7FA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923928" y="5813747"/>
            <a:ext cx="1080120" cy="79208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7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80A28C8E-D058-4F12-8250-F2EEEB3BB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956511"/>
            <a:ext cx="4032448" cy="43957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294B5131-5DF7-44B1-B6E9-5E189142E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59" y="3929731"/>
            <a:ext cx="2182247" cy="723841"/>
          </a:xfrm>
          <a:prstGeom prst="rect">
            <a:avLst/>
          </a:prstGeom>
        </p:spPr>
      </p:pic>
      <p:pic>
        <p:nvPicPr>
          <p:cNvPr id="13" name="圖形 12" descr="手背向前食指朝右指">
            <a:extLst>
              <a:ext uri="{FF2B5EF4-FFF2-40B4-BE49-F238E27FC236}">
                <a16:creationId xmlns:a16="http://schemas.microsoft.com/office/drawing/2014/main" xmlns="" id="{26B9485D-670A-49B1-92EA-65149CF82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958415">
            <a:off x="6770476" y="2486715"/>
            <a:ext cx="634103" cy="6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379150-F6B4-45C8-BE10-6B278AD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FCF544-A370-4A5D-A95F-CA6E0E719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EEB3B97-A638-498B-8083-54191CE71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F0F5E377-6BF7-426E-BEAE-A87AC4796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60" y="728930"/>
            <a:ext cx="5909222" cy="5746718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xmlns="" id="{DAE4450A-0758-4760-89CC-742B9406FF50}"/>
              </a:ext>
            </a:extLst>
          </p:cNvPr>
          <p:cNvSpPr txBox="1">
            <a:spLocks/>
          </p:cNvSpPr>
          <p:nvPr/>
        </p:nvSpPr>
        <p:spPr>
          <a:xfrm>
            <a:off x="976189" y="457686"/>
            <a:ext cx="2313633" cy="6289206"/>
          </a:xfrm>
          <a:prstGeom prst="rect">
            <a:avLst/>
          </a:prstGeom>
        </p:spPr>
        <p:txBody>
          <a:bodyPr vert="eaVert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FFFF"/>
                </a:solidFill>
              </a:rPr>
              <a:t>學生勾選多元表現限制</a:t>
            </a: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379150-F6B4-45C8-BE10-6B278AD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FCF544-A370-4A5D-A95F-CA6E0E719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EEB3B97-A638-498B-8083-54191CE71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xmlns="" id="{DAE4450A-0758-4760-89CC-742B9406FF50}"/>
              </a:ext>
            </a:extLst>
          </p:cNvPr>
          <p:cNvSpPr txBox="1">
            <a:spLocks/>
          </p:cNvSpPr>
          <p:nvPr/>
        </p:nvSpPr>
        <p:spPr>
          <a:xfrm>
            <a:off x="976189" y="457686"/>
            <a:ext cx="2313633" cy="6289206"/>
          </a:xfrm>
          <a:prstGeom prst="rect">
            <a:avLst/>
          </a:prstGeom>
        </p:spPr>
        <p:txBody>
          <a:bodyPr vert="eaVert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FFFF"/>
                </a:solidFill>
              </a:rPr>
              <a:t>學生未在期限內勾選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11" name="圖片 10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6A60E92C-12A1-4CD2-94C8-46465A06E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79" y="905715"/>
            <a:ext cx="5784036" cy="50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8FD027-FDA4-4C48-A84B-0C063D21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82156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學生學習歷程</a:t>
            </a:r>
            <a:r>
              <a:rPr lang="zh-TW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檔案上傳流程</a:t>
            </a:r>
            <a:endParaRPr lang="zh-TW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4376222-7CE3-4996-AD77-E3424B6E7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4" y="3573016"/>
            <a:ext cx="8892479" cy="2664296"/>
          </a:xfrm>
        </p:spPr>
        <p:txBody>
          <a:bodyPr vert="horz" anchor="ctr" anchorCtr="1"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學習成果</a:t>
            </a:r>
            <a:r>
              <a:rPr lang="en-US" altLang="zh-TW" sz="2400" dirty="0"/>
              <a:t>：</a:t>
            </a:r>
            <a:r>
              <a:rPr lang="zh-TW" altLang="en-US" sz="2400" dirty="0" smtClean="0"/>
              <a:t>每學期至多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上傳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20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件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單科不超過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件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一學年勾選　</a:t>
            </a:r>
            <a:endParaRPr lang="en-US" altLang="zh-TW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學習成果至多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多元表現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en-US" sz="2400" dirty="0" smtClean="0"/>
              <a:t>除</a:t>
            </a:r>
            <a:r>
              <a:rPr lang="zh-TW" altLang="en-US" sz="2400" dirty="0"/>
              <a:t>學校登載學生</a:t>
            </a:r>
            <a:r>
              <a:rPr lang="zh-TW" altLang="en-US" sz="2400" dirty="0" smtClean="0"/>
              <a:t>之班級、校級幹部外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學生每學期</a:t>
            </a:r>
            <a:endParaRPr lang="en-US" altLang="zh-TW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400" dirty="0" smtClean="0"/>
              <a:t>　　　　　　自行上傳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多元表現，一學年至多勾選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件。</a:t>
            </a:r>
            <a:endParaRPr lang="en-US" altLang="zh-TW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 smtClean="0"/>
              <a:t>高</a:t>
            </a:r>
            <a:r>
              <a:rPr lang="zh-TW" altLang="en-US" sz="2400" dirty="0"/>
              <a:t>三下時</a:t>
            </a:r>
            <a:r>
              <a:rPr lang="zh-TW" altLang="en-US" sz="2400" dirty="0" smtClean="0"/>
              <a:t>，學生依申請大學之需求，</a:t>
            </a:r>
            <a:r>
              <a:rPr lang="zh-TW" altLang="en-US" sz="2400" dirty="0"/>
              <a:t>再勾選相應</a:t>
            </a:r>
            <a:r>
              <a:rPr lang="zh-TW" altLang="en-US" sz="2400" dirty="0" smtClean="0"/>
              <a:t>之學習成果及多元表現。</a:t>
            </a:r>
            <a:endParaRPr lang="zh-TW" altLang="en-US" sz="2400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="" xmlns:a16="http://schemas.microsoft.com/office/drawing/2014/main" id="{F0761052-34FF-45AA-A787-A21221134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07347"/>
              </p:ext>
            </p:extLst>
          </p:nvPr>
        </p:nvGraphicFramePr>
        <p:xfrm>
          <a:off x="755576" y="1412776"/>
          <a:ext cx="758952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0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0B5AE2-C5CC-499C-8F2D-249888BE2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A7A3698-B350-40E5-8475-9BCC41A08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AC655C7-EC94-4BE6-84C8-2F9EFBBB2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4EA7035-9312-42D6-B76E-12443977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26" y="545467"/>
            <a:ext cx="2313633" cy="5788363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TW" altLang="en-US" kern="1200" spc="-50" baseline="0" dirty="0">
                <a:solidFill>
                  <a:srgbClr val="FFFFFF"/>
                </a:solidFill>
              </a:rPr>
              <a:t>學生上傳檔案後，才會出現</a:t>
            </a:r>
            <a:r>
              <a:rPr lang="zh-TW" altLang="en-US" kern="1200" spc="-50" baseline="0" dirty="0">
                <a:solidFill>
                  <a:srgbClr val="FFC000"/>
                </a:solidFill>
              </a:rPr>
              <a:t>外部影音連結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圖片 10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9F1AB7BF-E70D-41C7-8254-9C7B6D122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62" y="29118"/>
            <a:ext cx="6026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677237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學習歷程檔案</a:t>
            </a:r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格式、大小</a:t>
            </a:r>
            <a:endParaRPr lang="zh-TW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7607318"/>
              </p:ext>
            </p:extLst>
          </p:nvPr>
        </p:nvGraphicFramePr>
        <p:xfrm>
          <a:off x="755650" y="1989138"/>
          <a:ext cx="7704782" cy="453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26"/>
                <a:gridCol w="2664296"/>
                <a:gridCol w="3240360"/>
              </a:tblGrid>
              <a:tr h="532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資料項目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檔案格式類型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內容說明 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課程諮詢紀錄</a:t>
                      </a:r>
                    </a:p>
                    <a:p>
                      <a:pPr algn="ctr"/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只限校內平臺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文件：</a:t>
                      </a:r>
                      <a:r>
                        <a:rPr lang="en-US" altLang="zh-TW" dirty="0" err="1" smtClean="0"/>
                        <a:t>pdf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jpg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err="1" smtClean="0"/>
                        <a:t>png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每件固定上限 </a:t>
                      </a:r>
                      <a:r>
                        <a:rPr lang="en-US" altLang="zh-TW" dirty="0" smtClean="0"/>
                        <a:t>2MB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簡述：文字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每件固定 </a:t>
                      </a:r>
                      <a:r>
                        <a:rPr lang="en-US" altLang="zh-TW" dirty="0" smtClean="0"/>
                        <a:t>100 </a:t>
                      </a:r>
                      <a:r>
                        <a:rPr lang="zh-TW" altLang="en-US" dirty="0" smtClean="0"/>
                        <a:t>個中文字為限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2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課程學習成果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文件：</a:t>
                      </a:r>
                      <a:r>
                        <a:rPr lang="en-US" altLang="zh-TW" dirty="0" err="1" smtClean="0"/>
                        <a:t>pdf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jpg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err="1" smtClean="0"/>
                        <a:t>png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每件固定上限 </a:t>
                      </a:r>
                      <a:r>
                        <a:rPr lang="en-US" altLang="zh-TW" dirty="0" smtClean="0"/>
                        <a:t>4MB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影音檔案：</a:t>
                      </a:r>
                      <a:r>
                        <a:rPr lang="en-US" altLang="zh-TW" dirty="0" smtClean="0"/>
                        <a:t>mp3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mp4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每件固定上限 </a:t>
                      </a:r>
                      <a:r>
                        <a:rPr lang="en-US" altLang="zh-TW" dirty="0" smtClean="0"/>
                        <a:t>10MB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632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簡述：文字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每件固定 </a:t>
                      </a:r>
                      <a:r>
                        <a:rPr lang="en-US" altLang="zh-TW" dirty="0" smtClean="0"/>
                        <a:t>100 </a:t>
                      </a:r>
                      <a:r>
                        <a:rPr lang="zh-TW" altLang="en-US" dirty="0" smtClean="0"/>
                        <a:t>個中文字為限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多元表現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證明文件：</a:t>
                      </a:r>
                      <a:r>
                        <a:rPr lang="en-US" altLang="zh-TW" dirty="0" err="1" smtClean="0"/>
                        <a:t>pdf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jpg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err="1" smtClean="0"/>
                        <a:t>png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每件固定上限 </a:t>
                      </a:r>
                      <a:r>
                        <a:rPr lang="en-US" altLang="zh-TW" dirty="0" smtClean="0"/>
                        <a:t>4MB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影音檔案：</a:t>
                      </a:r>
                      <a:r>
                        <a:rPr lang="en-US" altLang="zh-TW" dirty="0" smtClean="0"/>
                        <a:t>mp3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mp4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每件固定上限 </a:t>
                      </a:r>
                      <a:r>
                        <a:rPr lang="en-US" altLang="zh-TW" dirty="0" smtClean="0"/>
                        <a:t>10MB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外部連結：文字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簡述：文字 </a:t>
                      </a:r>
                      <a:endParaRPr lang="zh-TW" alt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每件固定 </a:t>
                      </a:r>
                      <a:r>
                        <a:rPr lang="en-US" altLang="zh-TW" dirty="0" smtClean="0"/>
                        <a:t>100 </a:t>
                      </a:r>
                      <a:r>
                        <a:rPr lang="zh-TW" altLang="en-US" dirty="0" smtClean="0"/>
                        <a:t>個中文字為限</a:t>
                      </a:r>
                      <a:endParaRPr lang="zh-TW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1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C0B2E1-0268-42EC-ABD3-94F81A05B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2256B4-48EA-40FC-BBC0-AA1EE6E00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D44BCCA-102D-4A9D-B1E4-2450CAF0B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BDEAC09-EEE0-4969-A898-0B27BDCA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63" y="1052736"/>
            <a:ext cx="7543800" cy="29576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zh-TW" altLang="en-US" sz="6600" b="1" dirty="0" smtClean="0"/>
              <a:t>學生進入</a:t>
            </a:r>
            <a:r>
              <a:rPr lang="en-US" altLang="zh-TW" sz="6600" b="1" dirty="0"/>
              <a:t/>
            </a:r>
            <a:br>
              <a:rPr lang="en-US" altLang="zh-TW" sz="6600" b="1" dirty="0"/>
            </a:br>
            <a:r>
              <a:rPr lang="zh-TW" altLang="en-US" sz="6600" b="1" dirty="0"/>
              <a:t>學習歷程檔案</a:t>
            </a:r>
            <a:r>
              <a:rPr lang="zh-TW" altLang="en-US" sz="6600" b="1" dirty="0" smtClean="0"/>
              <a:t>系統操作說明</a:t>
            </a:r>
            <a:endParaRPr lang="zh-TW" altLang="en-US" sz="6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F3985C0-E548-44D2-B30E-F3E42DADE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45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597" r="20650"/>
          <a:stretch>
            <a:fillRect/>
          </a:stretch>
        </p:blipFill>
        <p:spPr bwMode="auto">
          <a:xfrm>
            <a:off x="323528" y="692696"/>
            <a:ext cx="8449433" cy="53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形 9" descr="手背向前食指朝右指">
            <a:extLst>
              <a:ext uri="{FF2B5EF4-FFF2-40B4-BE49-F238E27FC236}">
                <a16:creationId xmlns:a16="http://schemas.microsoft.com/office/drawing/2014/main" xmlns="" id="{36B8307D-266F-4B69-A032-612C2902E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97483">
            <a:off x="-20469" y="5269238"/>
            <a:ext cx="1356695" cy="13566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3568" y="4077072"/>
            <a:ext cx="576064" cy="720080"/>
          </a:xfrm>
          <a:prstGeom prst="rect">
            <a:avLst/>
          </a:prstGeom>
          <a:solidFill>
            <a:srgbClr val="E9E5DC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79512" y="4725144"/>
            <a:ext cx="1547664" cy="57606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4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4" y="659564"/>
            <a:ext cx="8341117" cy="557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圖形 9" descr="手背向前食指朝右指">
            <a:extLst>
              <a:ext uri="{FF2B5EF4-FFF2-40B4-BE49-F238E27FC236}">
                <a16:creationId xmlns:a16="http://schemas.microsoft.com/office/drawing/2014/main" xmlns="" id="{36B8307D-266F-4B69-A032-612C2902E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219558">
            <a:off x="7642191" y="809609"/>
            <a:ext cx="1142543" cy="11425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8D6B959-9C75-414E-A296-F98A39B259FD}"/>
              </a:ext>
            </a:extLst>
          </p:cNvPr>
          <p:cNvSpPr/>
          <p:nvPr/>
        </p:nvSpPr>
        <p:spPr>
          <a:xfrm>
            <a:off x="644695" y="4509120"/>
            <a:ext cx="821239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先點選右上角「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選擇選擇「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臺北市單一身分驗證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(LDAP)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8314046" y="575859"/>
            <a:ext cx="827584" cy="57606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 t="10687" r="21390" b="51997"/>
          <a:stretch/>
        </p:blipFill>
        <p:spPr bwMode="auto">
          <a:xfrm>
            <a:off x="711109" y="1857924"/>
            <a:ext cx="7780679" cy="23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xmlns="" id="{663A524E-FE20-400C-B36C-03C61F949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219558">
            <a:off x="3145476" y="3280420"/>
            <a:ext cx="1183787" cy="1183787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3851920" y="2348879"/>
            <a:ext cx="1689430" cy="129614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3528" y="1415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登入方式１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722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排標題 4"/>
          <p:cNvSpPr>
            <a:spLocks noGrp="1"/>
          </p:cNvSpPr>
          <p:nvPr>
            <p:ph type="title" orient="vert"/>
          </p:nvPr>
        </p:nvSpPr>
        <p:spPr>
          <a:xfrm>
            <a:off x="539552" y="260648"/>
            <a:ext cx="1728192" cy="5757421"/>
          </a:xfrm>
          <a:solidFill>
            <a:srgbClr val="F8F8F8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 smtClean="0">
                <a:solidFill>
                  <a:schemeClr val="tx1"/>
                </a:solidFill>
              </a:rPr>
              <a:t>學 生 帳 號 登 入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9071" b="12224"/>
          <a:stretch/>
        </p:blipFill>
        <p:spPr bwMode="auto">
          <a:xfrm>
            <a:off x="2222205" y="404664"/>
            <a:ext cx="553767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4274288" y="279881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slhs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號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194356" y="3405534"/>
            <a:ext cx="389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身分證字號後</a:t>
            </a:r>
            <a:r>
              <a:rPr lang="en-US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96" y="4077072"/>
            <a:ext cx="16700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4" y="659564"/>
            <a:ext cx="8341117" cy="557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圖形 9" descr="手背向前食指朝右指">
            <a:extLst>
              <a:ext uri="{FF2B5EF4-FFF2-40B4-BE49-F238E27FC236}">
                <a16:creationId xmlns:a16="http://schemas.microsoft.com/office/drawing/2014/main" xmlns="" id="{36B8307D-266F-4B69-A032-612C2902E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219558">
            <a:off x="7642191" y="809609"/>
            <a:ext cx="1142543" cy="11425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8D6B959-9C75-414E-A296-F98A39B259FD}"/>
              </a:ext>
            </a:extLst>
          </p:cNvPr>
          <p:cNvSpPr/>
          <p:nvPr/>
        </p:nvSpPr>
        <p:spPr>
          <a:xfrm>
            <a:off x="1835695" y="4509120"/>
            <a:ext cx="7021397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先點選右上角「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選擇選擇「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臨時帳號由此登入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8314046" y="575859"/>
            <a:ext cx="827584" cy="57606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 t="10687" r="21390" b="51997"/>
          <a:stretch/>
        </p:blipFill>
        <p:spPr bwMode="auto">
          <a:xfrm>
            <a:off x="860554" y="1871819"/>
            <a:ext cx="7780679" cy="23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xmlns="" id="{663A524E-FE20-400C-B36C-03C61F949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219558">
            <a:off x="4848532" y="3238505"/>
            <a:ext cx="1183787" cy="1183787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5311460" y="2348878"/>
            <a:ext cx="1924835" cy="129614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3528" y="1415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登入方式２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882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排標題 4"/>
          <p:cNvSpPr>
            <a:spLocks noGrp="1"/>
          </p:cNvSpPr>
          <p:nvPr>
            <p:ph type="title" orient="vert"/>
          </p:nvPr>
        </p:nvSpPr>
        <p:spPr>
          <a:xfrm>
            <a:off x="539552" y="620688"/>
            <a:ext cx="1728192" cy="5397381"/>
          </a:xfrm>
          <a:solidFill>
            <a:srgbClr val="F8F8F8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 smtClean="0">
                <a:solidFill>
                  <a:schemeClr val="tx1"/>
                </a:solidFill>
              </a:rPr>
              <a:t>學 生 帳 號 登 入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3" y="194824"/>
            <a:ext cx="6192688" cy="6050855"/>
          </a:xfrm>
        </p:spPr>
      </p:pic>
      <p:sp>
        <p:nvSpPr>
          <p:cNvPr id="12" name="文字方塊 11"/>
          <p:cNvSpPr txBox="1"/>
          <p:nvPr/>
        </p:nvSpPr>
        <p:spPr>
          <a:xfrm>
            <a:off x="4463988" y="191683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413401_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號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206468" y="2924944"/>
            <a:ext cx="389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英文字大寫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16016" y="42930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不分大小寫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37642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1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483</Words>
  <Application>Microsoft Office PowerPoint</Application>
  <PresentationFormat>如螢幕大小 (4:3)</PresentationFormat>
  <Paragraphs>105</Paragraphs>
  <Slides>28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公正</vt:lpstr>
      <vt:lpstr>學生學習歷程檔案系統 宣導及操作說明</vt:lpstr>
      <vt:lpstr>學生學習歷程檔案上傳流程</vt:lpstr>
      <vt:lpstr>PowerPoint 簡報</vt:lpstr>
      <vt:lpstr>學生進入 學習歷程檔案系統操作說明</vt:lpstr>
      <vt:lpstr>PowerPoint 簡報</vt:lpstr>
      <vt:lpstr>PowerPoint 簡報</vt:lpstr>
      <vt:lpstr>學 生 帳 號 登 入</vt:lpstr>
      <vt:lpstr>PowerPoint 簡報</vt:lpstr>
      <vt:lpstr>學 生 帳 號 登 入</vt:lpstr>
      <vt:lpstr>上傳學習成果</vt:lpstr>
      <vt:lpstr>PowerPoint 簡報</vt:lpstr>
      <vt:lpstr>PowerPoint 簡報</vt:lpstr>
      <vt:lpstr>PowerPoint 簡報</vt:lpstr>
      <vt:lpstr>PowerPoint 簡報</vt:lpstr>
      <vt:lpstr>學習成果認證</vt:lpstr>
      <vt:lpstr>PowerPoint 簡報</vt:lpstr>
      <vt:lpstr>學習成果待認證</vt:lpstr>
      <vt:lpstr>學生接收認證通過</vt:lpstr>
      <vt:lpstr>學生確認未通過認證訊息</vt:lpstr>
      <vt:lpstr>學生勾選學習成果－學年結束後</vt:lpstr>
      <vt:lpstr>學生取消勾選學習成果</vt:lpstr>
      <vt:lpstr>再複習１次</vt:lpstr>
      <vt:lpstr>PowerPoint 簡報</vt:lpstr>
      <vt:lpstr>學生勾選多元表現</vt:lpstr>
      <vt:lpstr>PowerPoint 簡報</vt:lpstr>
      <vt:lpstr>PowerPoint 簡報</vt:lpstr>
      <vt:lpstr>學生學習歷程檔案上傳流程</vt:lpstr>
      <vt:lpstr>學生上傳檔案後，才會出現外部影音連結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108課綱之學生學習歷程檔案 及 臺北市學生學習歷程檔案系統</dc:title>
  <dc:creator>slhs</dc:creator>
  <cp:lastModifiedBy>User</cp:lastModifiedBy>
  <cp:revision>139</cp:revision>
  <dcterms:created xsi:type="dcterms:W3CDTF">2019-02-06T16:36:45Z</dcterms:created>
  <dcterms:modified xsi:type="dcterms:W3CDTF">2021-03-09T02:27:47Z</dcterms:modified>
</cp:coreProperties>
</file>